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72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5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1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34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0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8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64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7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8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3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2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A15DF6-37FA-42F3-8021-4F9200E007E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770B58-FBA0-470E-B68D-80000895B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 smtClean="0"/>
              <a:t>Limerick</a:t>
            </a:r>
            <a:r>
              <a:rPr lang="lt-LT" dirty="0" smtClean="0"/>
              <a:t> </a:t>
            </a:r>
            <a:r>
              <a:rPr lang="lt-LT" dirty="0" err="1" smtClean="0"/>
              <a:t>book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Rad</a:t>
            </a:r>
            <a:r>
              <a:rPr lang="lt-LT" dirty="0" err="1" smtClean="0"/>
              <a:t>vilė</a:t>
            </a:r>
            <a:r>
              <a:rPr lang="lt-LT" dirty="0" smtClean="0"/>
              <a:t> </a:t>
            </a:r>
            <a:r>
              <a:rPr lang="lt-LT" dirty="0" err="1" smtClean="0"/>
              <a:t>Spiridonovaitė</a:t>
            </a:r>
            <a:r>
              <a:rPr lang="lt-LT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there was a pretty mouse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Once there was a pretty mouse</a:t>
            </a:r>
          </a:p>
          <a:p>
            <a:pPr marL="0" indent="0">
              <a:buNone/>
            </a:pPr>
            <a:r>
              <a:rPr lang="en-US" dirty="0" smtClean="0"/>
              <a:t>It went out of the house</a:t>
            </a:r>
          </a:p>
          <a:p>
            <a:pPr marL="0" indent="0">
              <a:buNone/>
            </a:pPr>
            <a:r>
              <a:rPr lang="en-US" dirty="0" smtClean="0"/>
              <a:t>Whether wanted to play</a:t>
            </a:r>
          </a:p>
          <a:p>
            <a:pPr marL="0" indent="0">
              <a:buNone/>
            </a:pPr>
            <a:r>
              <a:rPr lang="en-US" dirty="0" smtClean="0"/>
              <a:t>So it started to rain</a:t>
            </a:r>
          </a:p>
          <a:p>
            <a:pPr marL="0" indent="0">
              <a:buNone/>
            </a:pPr>
            <a:r>
              <a:rPr lang="en-US" dirty="0" smtClean="0"/>
              <a:t>Now there’s a rat that is scared of meows </a:t>
            </a:r>
            <a:endParaRPr lang="en-US" dirty="0"/>
          </a:p>
        </p:txBody>
      </p:sp>
      <p:pic>
        <p:nvPicPr>
          <p:cNvPr id="4" name="spiridonovaiteradvile's song #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6997" y="119986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19" y="2556932"/>
            <a:ext cx="3000778" cy="20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636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girl liked to play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Little girl liked to play around</a:t>
            </a:r>
          </a:p>
          <a:p>
            <a:pPr marL="0" indent="0">
              <a:buNone/>
            </a:pPr>
            <a:r>
              <a:rPr lang="en-US" dirty="0" smtClean="0"/>
              <a:t>Somehow she fell on the ground</a:t>
            </a:r>
          </a:p>
          <a:p>
            <a:pPr marL="0" indent="0">
              <a:buNone/>
            </a:pPr>
            <a:r>
              <a:rPr lang="en-US" dirty="0" smtClean="0"/>
              <a:t>Mother took her to bed</a:t>
            </a:r>
          </a:p>
          <a:p>
            <a:pPr marL="0" indent="0">
              <a:buNone/>
            </a:pPr>
            <a:r>
              <a:rPr lang="en-US" dirty="0" smtClean="0"/>
              <a:t>But the girl was already dead</a:t>
            </a:r>
          </a:p>
          <a:p>
            <a:pPr marL="0" indent="0">
              <a:buNone/>
            </a:pPr>
            <a:r>
              <a:rPr lang="en-US" dirty="0" smtClean="0"/>
              <a:t>Now in the house lives a ghost unfound</a:t>
            </a:r>
            <a:endParaRPr lang="en-US" dirty="0"/>
          </a:p>
        </p:txBody>
      </p:sp>
      <p:pic>
        <p:nvPicPr>
          <p:cNvPr id="4" name="spiridonovaiteradvile's song #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6997" y="1227792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5" t="5871" r="16368" b="6037"/>
          <a:stretch/>
        </p:blipFill>
        <p:spPr>
          <a:xfrm>
            <a:off x="8422783" y="2556931"/>
            <a:ext cx="1864214" cy="25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939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boy wanted to re-write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boy wanted to re-write the test</a:t>
            </a:r>
          </a:p>
          <a:p>
            <a:pPr marL="0" indent="0">
              <a:buNone/>
            </a:pPr>
            <a:r>
              <a:rPr lang="en-US" dirty="0" smtClean="0"/>
              <a:t>Because his grades weren’t the best</a:t>
            </a:r>
          </a:p>
          <a:p>
            <a:pPr marL="0" indent="0">
              <a:buNone/>
            </a:pPr>
            <a:r>
              <a:rPr lang="en-US" dirty="0" smtClean="0"/>
              <a:t>He wouldn’t shut his mouth</a:t>
            </a:r>
          </a:p>
          <a:p>
            <a:pPr marL="0" indent="0">
              <a:buNone/>
            </a:pPr>
            <a:r>
              <a:rPr lang="en-US" dirty="0" smtClean="0"/>
              <a:t>So the grade went south</a:t>
            </a:r>
          </a:p>
          <a:p>
            <a:pPr marL="0" indent="0">
              <a:buNone/>
            </a:pPr>
            <a:r>
              <a:rPr lang="en-US" dirty="0" smtClean="0"/>
              <a:t>The teacher isn’t impressed.</a:t>
            </a:r>
            <a:endParaRPr lang="en-US" dirty="0"/>
          </a:p>
        </p:txBody>
      </p:sp>
      <p:pic>
        <p:nvPicPr>
          <p:cNvPr id="4" name="spiridonovaiteradvile's song #2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2824" y="1233731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b="10523"/>
          <a:stretch/>
        </p:blipFill>
        <p:spPr>
          <a:xfrm>
            <a:off x="6825802" y="3064518"/>
            <a:ext cx="4324634" cy="28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519</TotalTime>
  <Words>114</Words>
  <Application>Microsoft Office PowerPoint</Application>
  <PresentationFormat>Widescreen</PresentationFormat>
  <Paragraphs>24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Limerick book </vt:lpstr>
      <vt:lpstr>Once there was a pretty mouse </vt:lpstr>
      <vt:lpstr>Little girl liked to play around</vt:lpstr>
      <vt:lpstr>A boy wanted to re-write the test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Limerick book</dc:title>
  <dc:creator>Radvile Spiridonovaite</dc:creator>
  <cp:lastModifiedBy>Radvile Spiridonovaite</cp:lastModifiedBy>
  <cp:revision>8</cp:revision>
  <dcterms:created xsi:type="dcterms:W3CDTF">2021-10-25T14:41:00Z</dcterms:created>
  <dcterms:modified xsi:type="dcterms:W3CDTF">2021-10-27T19:44:32Z</dcterms:modified>
</cp:coreProperties>
</file>