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3" r:id="rId6"/>
    <p:sldId id="260" r:id="rId7"/>
    <p:sldId id="261" r:id="rId8"/>
    <p:sldId id="262" r:id="rId9"/>
    <p:sldId id="264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9C1C4F0-09C2-485A-84AB-545AA1EDA7D5}" type="datetimeFigureOut">
              <a:rPr lang="en-US" smtClean="0"/>
              <a:t>5/27/2020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4B35EA0-1666-47AA-994F-E97354921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91264" cy="504799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  <a:t>3m </a:t>
            </a:r>
            <a:r>
              <a:rPr lang="lt-LT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  <a:t>klasės </a:t>
            </a:r>
            <a:br>
              <a:rPr lang="lt-LT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</a:br>
            <a:r>
              <a:rPr lang="lt-LT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  <a:t>linksmieji žmogiukai </a:t>
            </a:r>
            <a:br>
              <a:rPr lang="lt-LT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</a:br>
            <a:r>
              <a:rPr lang="lt-LT" sz="7200" dirty="0" smtClean="0">
                <a:solidFill>
                  <a:schemeClr val="accent2">
                    <a:lumMod val="75000"/>
                  </a:schemeClr>
                </a:solidFill>
                <a:latin typeface="PosterBodoni It TL" pitchFamily="18" charset="0"/>
              </a:rPr>
              <a:t>iš folijos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PosterBodoni It TL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Franklin Gothic Medium Cond" pitchFamily="34" charset="0"/>
              </a:rPr>
              <a:t>Agnė Budrikaitė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1026" name="Picture 2" descr="C:\Users\omni\Desktop\IMG_20200521_120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3510000" cy="4680000"/>
          </a:xfrm>
          <a:prstGeom prst="rect">
            <a:avLst/>
          </a:prstGeom>
          <a:noFill/>
        </p:spPr>
      </p:pic>
      <p:pic>
        <p:nvPicPr>
          <p:cNvPr id="1027" name="Picture 3" descr="C:\Users\omni\Desktop\IMG_20200521_1204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5144" y="822645"/>
            <a:ext cx="3510000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 Cond" pitchFamily="34" charset="0"/>
              </a:rPr>
              <a:t>Saulius </a:t>
            </a:r>
            <a:r>
              <a:rPr lang="lt-LT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 Cond" pitchFamily="34" charset="0"/>
              </a:rPr>
              <a:t>Sodaitis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3074" name="Picture 2" descr="C:\Users\omni\Desktop\JPEG_20200521_1226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48680"/>
            <a:ext cx="3156707" cy="48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accent1">
                    <a:lumMod val="50000"/>
                  </a:schemeClr>
                </a:solidFill>
                <a:latin typeface="Franklin Gothic Medium Cond" pitchFamily="34" charset="0"/>
              </a:rPr>
              <a:t>Rūta </a:t>
            </a:r>
            <a:r>
              <a:rPr lang="lt-LT" dirty="0" err="1" smtClean="0">
                <a:solidFill>
                  <a:schemeClr val="accent1">
                    <a:lumMod val="50000"/>
                  </a:schemeClr>
                </a:solidFill>
                <a:latin typeface="Franklin Gothic Medium Cond" pitchFamily="34" charset="0"/>
              </a:rPr>
              <a:t>Sutnikaitė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2050" name="Picture 2" descr="C:\Users\omni\Desktop\20200522_100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6912057" cy="3888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002060"/>
                </a:solidFill>
                <a:latin typeface="Franklin Gothic Medium Cond" pitchFamily="34" charset="0"/>
              </a:rPr>
              <a:t>Liepa </a:t>
            </a:r>
            <a:r>
              <a:rPr lang="lt-LT" dirty="0" err="1" smtClean="0">
                <a:solidFill>
                  <a:srgbClr val="002060"/>
                </a:solidFill>
                <a:latin typeface="Franklin Gothic Medium Cond" pitchFamily="34" charset="0"/>
              </a:rPr>
              <a:t>Dombrauskaitė</a:t>
            </a:r>
            <a:endParaRPr lang="en-US" dirty="0">
              <a:solidFill>
                <a:srgbClr val="002060"/>
              </a:solidFill>
              <a:latin typeface="Franklin Gothic Medium Cond" pitchFamily="34" charset="0"/>
            </a:endParaRPr>
          </a:p>
        </p:txBody>
      </p:sp>
      <p:pic>
        <p:nvPicPr>
          <p:cNvPr id="7170" name="Picture 2" descr="C:\Users\omni\Desktop\Liepa 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548680"/>
            <a:ext cx="3528392" cy="4895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>
                <a:solidFill>
                  <a:schemeClr val="accent4">
                    <a:lumMod val="75000"/>
                  </a:schemeClr>
                </a:solidFill>
                <a:latin typeface="Franklin Gothic Medium Cond" pitchFamily="34" charset="0"/>
              </a:rPr>
              <a:t>Pas Aistį </a:t>
            </a:r>
            <a:r>
              <a:rPr lang="lt-LT" dirty="0" err="1" smtClean="0">
                <a:solidFill>
                  <a:schemeClr val="accent4">
                    <a:lumMod val="75000"/>
                  </a:schemeClr>
                </a:solidFill>
                <a:latin typeface="Franklin Gothic Medium Cond" pitchFamily="34" charset="0"/>
              </a:rPr>
              <a:t>Grabį</a:t>
            </a:r>
            <a:r>
              <a:rPr lang="lt-LT" dirty="0" smtClean="0">
                <a:solidFill>
                  <a:schemeClr val="accent4">
                    <a:lumMod val="75000"/>
                  </a:schemeClr>
                </a:solidFill>
                <a:latin typeface="Franklin Gothic Medium Cond" pitchFamily="34" charset="0"/>
              </a:rPr>
              <a:t> apsigyveno </a:t>
            </a:r>
            <a:r>
              <a:rPr lang="lt-LT" dirty="0" err="1" smtClean="0">
                <a:solidFill>
                  <a:schemeClr val="accent4">
                    <a:lumMod val="75000"/>
                  </a:schemeClr>
                </a:solidFill>
                <a:latin typeface="Franklin Gothic Medium Cond" pitchFamily="34" charset="0"/>
              </a:rPr>
              <a:t>Folijus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4099" name="Picture 3" descr="C:\Users\omni\Desktop\Folijaus_fotosesij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068960"/>
            <a:ext cx="2880000" cy="2160000"/>
          </a:xfrm>
          <a:prstGeom prst="rect">
            <a:avLst/>
          </a:prstGeom>
          <a:noFill/>
        </p:spPr>
      </p:pic>
      <p:pic>
        <p:nvPicPr>
          <p:cNvPr id="4100" name="Picture 4" descr="C:\Users\omni\Desktop\Folijaus_fotosesija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548680"/>
            <a:ext cx="1755000" cy="2340000"/>
          </a:xfrm>
          <a:prstGeom prst="rect">
            <a:avLst/>
          </a:prstGeom>
          <a:noFill/>
        </p:spPr>
      </p:pic>
      <p:pic>
        <p:nvPicPr>
          <p:cNvPr id="4101" name="Picture 5" descr="C:\Users\omni\Desktop\Folijaus_fotosesija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548680"/>
            <a:ext cx="1755000" cy="2340000"/>
          </a:xfrm>
          <a:prstGeom prst="rect">
            <a:avLst/>
          </a:prstGeom>
          <a:noFill/>
        </p:spPr>
      </p:pic>
      <p:pic>
        <p:nvPicPr>
          <p:cNvPr id="4102" name="Picture 6" descr="C:\Users\omni\Desktop\Folijaus_fotosesija_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548680"/>
            <a:ext cx="1755000" cy="2340000"/>
          </a:xfrm>
          <a:prstGeom prst="rect">
            <a:avLst/>
          </a:prstGeom>
          <a:noFill/>
        </p:spPr>
      </p:pic>
      <p:pic>
        <p:nvPicPr>
          <p:cNvPr id="4103" name="Picture 7" descr="C:\Users\omni\Desktop\Folijaus_fotosesija_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068960"/>
            <a:ext cx="2880000" cy="21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accent4">
                    <a:lumMod val="50000"/>
                  </a:schemeClr>
                </a:solidFill>
                <a:latin typeface="Franklin Gothic Medium Cond" pitchFamily="34" charset="0"/>
              </a:rPr>
              <a:t>Viltė </a:t>
            </a:r>
            <a:r>
              <a:rPr lang="lt-LT" dirty="0" err="1" smtClean="0">
                <a:solidFill>
                  <a:schemeClr val="accent4">
                    <a:lumMod val="50000"/>
                  </a:schemeClr>
                </a:solidFill>
                <a:latin typeface="Franklin Gothic Medium Cond" pitchFamily="34" charset="0"/>
              </a:rPr>
              <a:t>Butko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5123" name="Picture 3" descr="C:\Users\omni\Desktop\Viltė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76672"/>
            <a:ext cx="2808312" cy="48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err="1" smtClean="0">
                <a:solidFill>
                  <a:schemeClr val="bg2">
                    <a:lumMod val="10000"/>
                  </a:schemeClr>
                </a:solidFill>
                <a:latin typeface="Franklin Gothic Medium Cond" pitchFamily="34" charset="0"/>
              </a:rPr>
              <a:t>Enoja</a:t>
            </a:r>
            <a:r>
              <a:rPr lang="lt-LT" dirty="0" smtClean="0">
                <a:solidFill>
                  <a:schemeClr val="bg2">
                    <a:lumMod val="10000"/>
                  </a:schemeClr>
                </a:solidFill>
                <a:latin typeface="Franklin Gothic Medium Cond" pitchFamily="34" charset="0"/>
              </a:rPr>
              <a:t> </a:t>
            </a:r>
            <a:r>
              <a:rPr lang="lt-LT" dirty="0" err="1" smtClean="0">
                <a:solidFill>
                  <a:schemeClr val="bg2">
                    <a:lumMod val="10000"/>
                  </a:schemeClr>
                </a:solidFill>
                <a:latin typeface="Franklin Gothic Medium Cond" pitchFamily="34" charset="0"/>
              </a:rPr>
              <a:t>Geraščenko</a:t>
            </a:r>
            <a:endParaRPr lang="en-US" dirty="0">
              <a:solidFill>
                <a:schemeClr val="bg2">
                  <a:lumMod val="1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6146" name="Picture 2" descr="C:\Users\omni\Desktop\Eno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20688"/>
            <a:ext cx="6240000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bg2">
                    <a:lumMod val="25000"/>
                  </a:schemeClr>
                </a:solidFill>
                <a:latin typeface="Franklin Gothic Medium Cond" pitchFamily="34" charset="0"/>
              </a:rPr>
              <a:t>Elijus Petrovas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8194" name="Picture 2" descr="C:\Users\omni\Desktop\Elij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620688"/>
            <a:ext cx="4104456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bg2">
                    <a:lumMod val="50000"/>
                  </a:schemeClr>
                </a:solidFill>
                <a:latin typeface="Franklin Gothic Medium Cond" pitchFamily="34" charset="0"/>
              </a:rPr>
              <a:t>Kamilė Jankauskaitė</a:t>
            </a:r>
            <a:endParaRPr lang="en-US" dirty="0">
              <a:solidFill>
                <a:schemeClr val="bg2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11266" name="Picture 2" descr="C:\Users\omni\Desktop\Kamilė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620688"/>
            <a:ext cx="3789016" cy="48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rgbClr val="C00000"/>
                </a:solidFill>
                <a:latin typeface="Franklin Gothic Medium Cond" pitchFamily="34" charset="0"/>
              </a:rPr>
              <a:t>Akvilė </a:t>
            </a:r>
            <a:r>
              <a:rPr lang="lt-LT" dirty="0" err="1" smtClean="0">
                <a:solidFill>
                  <a:srgbClr val="C00000"/>
                </a:solidFill>
                <a:latin typeface="Franklin Gothic Medium Cond" pitchFamily="34" charset="0"/>
              </a:rPr>
              <a:t>Sviderskaitė</a:t>
            </a:r>
            <a:endParaRPr lang="en-US" dirty="0">
              <a:solidFill>
                <a:srgbClr val="C00000"/>
              </a:solidFill>
              <a:latin typeface="Franklin Gothic Medium Cond" pitchFamily="34" charset="0"/>
            </a:endParaRPr>
          </a:p>
        </p:txBody>
      </p:sp>
      <p:pic>
        <p:nvPicPr>
          <p:cNvPr id="9218" name="Picture 2" descr="C:\Users\omni\Desktop\Akvilė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20688"/>
            <a:ext cx="6240000" cy="46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bg2">
                    <a:lumMod val="25000"/>
                  </a:schemeClr>
                </a:solidFill>
                <a:latin typeface="Franklin Gothic Medium Cond" pitchFamily="34" charset="0"/>
              </a:rPr>
              <a:t>Liepa Šalvytė</a:t>
            </a:r>
            <a:endParaRPr lang="en-US" dirty="0">
              <a:solidFill>
                <a:schemeClr val="bg2">
                  <a:lumMod val="25000"/>
                </a:schemeClr>
              </a:solidFill>
              <a:latin typeface="Franklin Gothic Medium Cond" pitchFamily="34" charset="0"/>
            </a:endParaRPr>
          </a:p>
        </p:txBody>
      </p:sp>
      <p:pic>
        <p:nvPicPr>
          <p:cNvPr id="10243" name="Picture 3" descr="C:\Users\omni\Desktop\Liepa Š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548680"/>
            <a:ext cx="3645000" cy="48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>
                <a:solidFill>
                  <a:schemeClr val="accent4">
                    <a:lumMod val="50000"/>
                  </a:schemeClr>
                </a:solidFill>
                <a:latin typeface="Franklin Gothic Medium Cond" pitchFamily="34" charset="0"/>
              </a:rPr>
              <a:t>Emilis </a:t>
            </a:r>
            <a:r>
              <a:rPr lang="lt-LT" dirty="0" smtClean="0">
                <a:solidFill>
                  <a:schemeClr val="accent4">
                    <a:lumMod val="50000"/>
                  </a:schemeClr>
                </a:solidFill>
                <a:latin typeface="Franklin Gothic Medium Cond" pitchFamily="34" charset="0"/>
              </a:rPr>
              <a:t>G</a:t>
            </a:r>
            <a:r>
              <a:rPr lang="lt-LT" dirty="0" smtClean="0">
                <a:solidFill>
                  <a:schemeClr val="accent4">
                    <a:lumMod val="50000"/>
                  </a:schemeClr>
                </a:solidFill>
                <a:latin typeface="Franklin Gothic Medium Cond" pitchFamily="34" charset="0"/>
              </a:rPr>
              <a:t>edminas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Franklin Gothic Medium Cond" pitchFamily="34" charset="0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139952" y="2924944"/>
          <a:ext cx="927100" cy="685800"/>
        </p:xfrm>
        <a:graphic>
          <a:graphicData uri="http://schemas.openxmlformats.org/presentationml/2006/ole">
            <p:oleObj spid="_x0000_s12290" name="Packager Shell Object" showAsIcon="1" r:id="rId3" imgW="927360" imgH="685800" progId="Package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125</TotalTime>
  <Words>29</Words>
  <Application>Microsoft Office PowerPoint</Application>
  <PresentationFormat>On-screen Show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Aspect</vt:lpstr>
      <vt:lpstr>Package</vt:lpstr>
      <vt:lpstr>3m klasės  linksmieji žmogiukai  iš folijos</vt:lpstr>
      <vt:lpstr>Agnė Budrikaitė</vt:lpstr>
      <vt:lpstr>Saulius Sodaitis</vt:lpstr>
      <vt:lpstr>Rūta Sutnikaitė</vt:lpstr>
      <vt:lpstr>Liepa Dombrauskaitė</vt:lpstr>
      <vt:lpstr>Pas Aistį Grabį apsigyveno Folijus</vt:lpstr>
      <vt:lpstr>Viltė Butko</vt:lpstr>
      <vt:lpstr>Enoja Geraščenko</vt:lpstr>
      <vt:lpstr>Elijus Petrovas</vt:lpstr>
      <vt:lpstr>Kamilė Jankauskaitė</vt:lpstr>
      <vt:lpstr>Akvilė Sviderskaitė</vt:lpstr>
      <vt:lpstr>Liepa Šalvytė</vt:lpstr>
      <vt:lpstr>Emilis Gedminas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3m klasės  linksmieji žmogiukai  iš folijos</dc:title>
  <dc:creator>omni</dc:creator>
  <cp:lastModifiedBy>omni</cp:lastModifiedBy>
  <cp:revision>20</cp:revision>
  <dcterms:created xsi:type="dcterms:W3CDTF">2020-05-27T19:28:51Z</dcterms:created>
  <dcterms:modified xsi:type="dcterms:W3CDTF">2020-05-27T21:34:26Z</dcterms:modified>
</cp:coreProperties>
</file>