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6" r:id="rId2"/>
    <p:sldId id="276" r:id="rId3"/>
    <p:sldId id="277" r:id="rId4"/>
    <p:sldId id="274" r:id="rId5"/>
    <p:sldId id="275" r:id="rId6"/>
    <p:sldId id="278" r:id="rId7"/>
    <p:sldId id="279" r:id="rId8"/>
    <p:sldId id="280" r:id="rId9"/>
    <p:sldId id="281" r:id="rId10"/>
    <p:sldId id="282" r:id="rId11"/>
    <p:sldId id="283" r:id="rId12"/>
  </p:sldIdLst>
  <p:sldSz cx="12192000" cy="6858000"/>
  <p:notesSz cx="6858000" cy="9144000"/>
  <p:defaultTextStyle>
    <a:defPPr rtl="0"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28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BB72B6-9BD0-49D9-A490-14365DA05962}" type="datetime1">
              <a:rPr lang="lt-LT" smtClean="0"/>
              <a:t>2020-05-18</a:t>
            </a:fld>
            <a:endParaRPr lang="lt-LT" dirty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EA21AD-3BA7-4B49-9DF1-2171993A8011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t-LT" noProof="0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2BFD76-CED8-445B-9F67-0071A106ECB3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4" name="3 skaidrės vaizdo vietos rezervavimo ženkla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t-LT" noProof="0" dirty="0"/>
          </a:p>
        </p:txBody>
      </p:sp>
      <p:sp>
        <p:nvSpPr>
          <p:cNvPr id="5" name="4 pastabų vietos rezervavimo ženklas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t-LT" noProof="0" dirty="0" smtClean="0"/>
              <a:t>Spustelėkite, jei norite redaguoti ruošinio teksto stilius</a:t>
            </a:r>
          </a:p>
          <a:p>
            <a:pPr lvl="1" rtl="0"/>
            <a:r>
              <a:rPr lang="lt-LT" noProof="0" dirty="0" smtClean="0"/>
              <a:t>Antras lygis</a:t>
            </a:r>
          </a:p>
          <a:p>
            <a:pPr lvl="2" rtl="0"/>
            <a:r>
              <a:rPr lang="lt-LT" noProof="0" dirty="0" smtClean="0"/>
              <a:t>Trečias lygis</a:t>
            </a:r>
          </a:p>
          <a:p>
            <a:pPr lvl="3" rtl="0"/>
            <a:r>
              <a:rPr lang="lt-LT" noProof="0" dirty="0" smtClean="0"/>
              <a:t>Ketvirtas lygis</a:t>
            </a:r>
          </a:p>
          <a:p>
            <a:pPr lvl="4" rtl="0"/>
            <a:r>
              <a:rPr lang="lt-LT" noProof="0" dirty="0" smtClean="0"/>
              <a:t>Penktas lygis</a:t>
            </a:r>
            <a:endParaRPr lang="lt-LT" noProof="0" dirty="0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t-LT" noProof="0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669046-D62F-49D8-96B7-3C014DC234D7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F669046-D62F-49D8-96B7-3C014DC234D7}" type="slidenum">
              <a:rPr lang="lt-LT" smtClean="0"/>
              <a:t>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11602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F669046-D62F-49D8-96B7-3C014DC234D7}" type="slidenum">
              <a:rPr lang="lt-LT" smtClean="0"/>
              <a:t>4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5012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F669046-D62F-49D8-96B7-3C014DC234D7}" type="slidenum">
              <a:rPr lang="lt-LT" smtClean="0"/>
              <a:t>5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7283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radinė skaidrė">
    <p:bg>
      <p:bgPr>
        <a:gradFill>
          <a:gsLst>
            <a:gs pos="0">
              <a:schemeClr val="bg1">
                <a:lumMod val="46000"/>
                <a:lumOff val="54000"/>
              </a:schemeClr>
            </a:gs>
            <a:gs pos="46000">
              <a:schemeClr val="bg1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103 grupė" descr="Sugrupuokite kelias gėles skaidrės apačioje"/>
          <p:cNvGrpSpPr/>
          <p:nvPr/>
        </p:nvGrpSpPr>
        <p:grpSpPr bwMode="gray">
          <a:xfrm>
            <a:off x="286013" y="4191000"/>
            <a:ext cx="11616798" cy="2513417"/>
            <a:chOff x="286013" y="4191000"/>
            <a:chExt cx="11616798" cy="2513417"/>
          </a:xfrm>
        </p:grpSpPr>
        <p:sp>
          <p:nvSpPr>
            <p:cNvPr id="8" name="5 laisva forma"/>
            <p:cNvSpPr>
              <a:spLocks/>
            </p:cNvSpPr>
            <p:nvPr/>
          </p:nvSpPr>
          <p:spPr bwMode="gray">
            <a:xfrm flipH="1">
              <a:off x="2411413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9" name="6 eilutė"/>
            <p:cNvSpPr>
              <a:spLocks noChangeShapeType="1"/>
            </p:cNvSpPr>
            <p:nvPr/>
          </p:nvSpPr>
          <p:spPr bwMode="gray">
            <a:xfrm flipV="1">
              <a:off x="2411413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0" name="7 laisva forma"/>
            <p:cNvSpPr>
              <a:spLocks/>
            </p:cNvSpPr>
            <p:nvPr/>
          </p:nvSpPr>
          <p:spPr bwMode="gray">
            <a:xfrm rot="21252465" flipH="1">
              <a:off x="792225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grpSp>
          <p:nvGrpSpPr>
            <p:cNvPr id="11" name="10 grupė"/>
            <p:cNvGrpSpPr/>
            <p:nvPr/>
          </p:nvGrpSpPr>
          <p:grpSpPr bwMode="gray">
            <a:xfrm rot="20793512">
              <a:off x="445930" y="5452235"/>
              <a:ext cx="365582" cy="421970"/>
              <a:chOff x="1457010" y="1673260"/>
              <a:chExt cx="617538" cy="712788"/>
            </a:xfrm>
          </p:grpSpPr>
          <p:sp>
            <p:nvSpPr>
              <p:cNvPr id="12" name="8 laisva forma"/>
              <p:cNvSpPr>
                <a:spLocks/>
              </p:cNvSpPr>
              <p:nvPr/>
            </p:nvSpPr>
            <p:spPr bwMode="gray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lt-LT" noProof="0" dirty="0"/>
              </a:p>
            </p:txBody>
          </p:sp>
          <p:sp>
            <p:nvSpPr>
              <p:cNvPr id="13" name="9 laisva forma"/>
              <p:cNvSpPr>
                <a:spLocks/>
              </p:cNvSpPr>
              <p:nvPr/>
            </p:nvSpPr>
            <p:spPr bwMode="gray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</p:grpSp>
        <p:sp>
          <p:nvSpPr>
            <p:cNvPr id="14" name="10 laisva forma"/>
            <p:cNvSpPr>
              <a:spLocks/>
            </p:cNvSpPr>
            <p:nvPr/>
          </p:nvSpPr>
          <p:spPr bwMode="gray">
            <a:xfrm rot="19613158" flipH="1">
              <a:off x="1682146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lt-LT" noProof="0" dirty="0"/>
            </a:p>
          </p:txBody>
        </p:sp>
        <p:sp>
          <p:nvSpPr>
            <p:cNvPr id="15" name="23 laisva forma"/>
            <p:cNvSpPr>
              <a:spLocks/>
            </p:cNvSpPr>
            <p:nvPr/>
          </p:nvSpPr>
          <p:spPr bwMode="gray">
            <a:xfrm flipH="1">
              <a:off x="2304810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6" name="24 laisva forma"/>
            <p:cNvSpPr>
              <a:spLocks/>
            </p:cNvSpPr>
            <p:nvPr/>
          </p:nvSpPr>
          <p:spPr bwMode="gray">
            <a:xfrm flipH="1">
              <a:off x="3150319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7" name="25 laisva forma"/>
            <p:cNvSpPr>
              <a:spLocks/>
            </p:cNvSpPr>
            <p:nvPr/>
          </p:nvSpPr>
          <p:spPr bwMode="gray">
            <a:xfrm flipH="1">
              <a:off x="312019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8" name="26 laisva forma"/>
            <p:cNvSpPr>
              <a:spLocks/>
            </p:cNvSpPr>
            <p:nvPr/>
          </p:nvSpPr>
          <p:spPr bwMode="gray">
            <a:xfrm flipH="1">
              <a:off x="1933172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9" name="27 laisva forma"/>
            <p:cNvSpPr>
              <a:spLocks/>
            </p:cNvSpPr>
            <p:nvPr/>
          </p:nvSpPr>
          <p:spPr bwMode="gray">
            <a:xfrm flipH="1">
              <a:off x="1592821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lt-LT" noProof="0" dirty="0"/>
            </a:p>
          </p:txBody>
        </p:sp>
        <p:grpSp>
          <p:nvGrpSpPr>
            <p:cNvPr id="20" name="19 grupė"/>
            <p:cNvGrpSpPr/>
            <p:nvPr/>
          </p:nvGrpSpPr>
          <p:grpSpPr bwMode="gray">
            <a:xfrm>
              <a:off x="749894" y="5783561"/>
              <a:ext cx="325521" cy="364355"/>
              <a:chOff x="2114915" y="2460535"/>
              <a:chExt cx="452438" cy="506413"/>
            </a:xfrm>
          </p:grpSpPr>
          <p:sp>
            <p:nvSpPr>
              <p:cNvPr id="21" name="28 laisva forma"/>
              <p:cNvSpPr>
                <a:spLocks/>
              </p:cNvSpPr>
              <p:nvPr/>
            </p:nvSpPr>
            <p:spPr bwMode="gray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22" name="29 laisva forma"/>
              <p:cNvSpPr>
                <a:spLocks/>
              </p:cNvSpPr>
              <p:nvPr/>
            </p:nvSpPr>
            <p:spPr bwMode="gray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</p:grpSp>
        <p:sp>
          <p:nvSpPr>
            <p:cNvPr id="23" name="30 laisva forma"/>
            <p:cNvSpPr>
              <a:spLocks noEditPoints="1"/>
            </p:cNvSpPr>
            <p:nvPr/>
          </p:nvSpPr>
          <p:spPr bwMode="gray">
            <a:xfrm flipH="1">
              <a:off x="1416049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4" name="31 laisva forma"/>
            <p:cNvSpPr>
              <a:spLocks/>
            </p:cNvSpPr>
            <p:nvPr/>
          </p:nvSpPr>
          <p:spPr bwMode="gray">
            <a:xfrm flipH="1">
              <a:off x="2806971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5" name="32 laisva forma"/>
            <p:cNvSpPr>
              <a:spLocks/>
            </p:cNvSpPr>
            <p:nvPr/>
          </p:nvSpPr>
          <p:spPr bwMode="gray">
            <a:xfrm flipH="1">
              <a:off x="2051052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6" name="33 laisva forma"/>
            <p:cNvSpPr>
              <a:spLocks/>
            </p:cNvSpPr>
            <p:nvPr/>
          </p:nvSpPr>
          <p:spPr bwMode="gray">
            <a:xfrm flipH="1">
              <a:off x="2216501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7" name="34 laisva forma"/>
            <p:cNvSpPr>
              <a:spLocks/>
            </p:cNvSpPr>
            <p:nvPr/>
          </p:nvSpPr>
          <p:spPr bwMode="gray">
            <a:xfrm flipH="1">
              <a:off x="69056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8" name="73 laisva forma"/>
            <p:cNvSpPr>
              <a:spLocks/>
            </p:cNvSpPr>
            <p:nvPr/>
          </p:nvSpPr>
          <p:spPr bwMode="gray">
            <a:xfrm flipH="1">
              <a:off x="3957638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9" name="74 laisva forma"/>
            <p:cNvSpPr>
              <a:spLocks/>
            </p:cNvSpPr>
            <p:nvPr/>
          </p:nvSpPr>
          <p:spPr bwMode="gray">
            <a:xfrm flipH="1">
              <a:off x="3616524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0" name="75 laisva forma"/>
            <p:cNvSpPr>
              <a:spLocks/>
            </p:cNvSpPr>
            <p:nvPr/>
          </p:nvSpPr>
          <p:spPr bwMode="gray">
            <a:xfrm flipH="1">
              <a:off x="4164013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1" name="76 eilutė"/>
            <p:cNvSpPr>
              <a:spLocks noChangeShapeType="1"/>
            </p:cNvSpPr>
            <p:nvPr/>
          </p:nvSpPr>
          <p:spPr bwMode="gray">
            <a:xfrm>
              <a:off x="4164013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2" name="78 laisva forma"/>
            <p:cNvSpPr>
              <a:spLocks/>
            </p:cNvSpPr>
            <p:nvPr/>
          </p:nvSpPr>
          <p:spPr bwMode="gray">
            <a:xfrm flipH="1">
              <a:off x="3670301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3" name="79 laisva forma"/>
            <p:cNvSpPr>
              <a:spLocks/>
            </p:cNvSpPr>
            <p:nvPr/>
          </p:nvSpPr>
          <p:spPr bwMode="gray">
            <a:xfrm flipH="1">
              <a:off x="3841751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4" name="82 laisva forma"/>
            <p:cNvSpPr>
              <a:spLocks/>
            </p:cNvSpPr>
            <p:nvPr/>
          </p:nvSpPr>
          <p:spPr bwMode="gray">
            <a:xfrm flipH="1">
              <a:off x="4379878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5" name="83 laisva forma"/>
            <p:cNvSpPr>
              <a:spLocks/>
            </p:cNvSpPr>
            <p:nvPr/>
          </p:nvSpPr>
          <p:spPr bwMode="gray">
            <a:xfrm flipH="1">
              <a:off x="45297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6" name="84 laisva forma"/>
            <p:cNvSpPr>
              <a:spLocks/>
            </p:cNvSpPr>
            <p:nvPr/>
          </p:nvSpPr>
          <p:spPr bwMode="gray">
            <a:xfrm flipH="1">
              <a:off x="2731164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7" name="80 laisva forma"/>
            <p:cNvSpPr>
              <a:spLocks/>
            </p:cNvSpPr>
            <p:nvPr/>
          </p:nvSpPr>
          <p:spPr bwMode="gray">
            <a:xfrm flipH="1" flipV="1">
              <a:off x="286013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8" name="37 ovalas"/>
            <p:cNvSpPr/>
            <p:nvPr/>
          </p:nvSpPr>
          <p:spPr bwMode="gray">
            <a:xfrm>
              <a:off x="458072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sp>
          <p:nvSpPr>
            <p:cNvPr id="39" name="38 ovalas"/>
            <p:cNvSpPr/>
            <p:nvPr/>
          </p:nvSpPr>
          <p:spPr bwMode="gray">
            <a:xfrm>
              <a:off x="533688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sp>
          <p:nvSpPr>
            <p:cNvPr id="40" name="39 ovalas"/>
            <p:cNvSpPr/>
            <p:nvPr/>
          </p:nvSpPr>
          <p:spPr bwMode="gray">
            <a:xfrm>
              <a:off x="367000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grpSp>
          <p:nvGrpSpPr>
            <p:cNvPr id="41" name="40 grupė"/>
            <p:cNvGrpSpPr/>
            <p:nvPr/>
          </p:nvGrpSpPr>
          <p:grpSpPr bwMode="gray">
            <a:xfrm>
              <a:off x="803704" y="4858573"/>
              <a:ext cx="1154448" cy="1149586"/>
              <a:chOff x="4277517" y="3752400"/>
              <a:chExt cx="1154448" cy="1149586"/>
            </a:xfrm>
          </p:grpSpPr>
          <p:sp>
            <p:nvSpPr>
              <p:cNvPr id="42" name="41 laisva forma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43" name="35 laisva forma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44" name="41 laisva forma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45" name="41 laisva forma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46" name="42 laisva forma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lt-LT" noProof="0" dirty="0"/>
              </a:p>
            </p:txBody>
          </p:sp>
        </p:grpSp>
        <p:sp>
          <p:nvSpPr>
            <p:cNvPr id="47" name="32 laisva forma"/>
            <p:cNvSpPr>
              <a:spLocks/>
            </p:cNvSpPr>
            <p:nvPr/>
          </p:nvSpPr>
          <p:spPr bwMode="gray">
            <a:xfrm flipH="1">
              <a:off x="2304860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8" name="80 laisva forma"/>
            <p:cNvSpPr>
              <a:spLocks/>
            </p:cNvSpPr>
            <p:nvPr/>
          </p:nvSpPr>
          <p:spPr bwMode="gray">
            <a:xfrm flipH="1" flipV="1">
              <a:off x="2834217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9" name="80 laisva forma"/>
            <p:cNvSpPr>
              <a:spLocks/>
            </p:cNvSpPr>
            <p:nvPr/>
          </p:nvSpPr>
          <p:spPr bwMode="gray">
            <a:xfrm flipH="1">
              <a:off x="46458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0" name="84 laisva forma"/>
            <p:cNvSpPr>
              <a:spLocks/>
            </p:cNvSpPr>
            <p:nvPr/>
          </p:nvSpPr>
          <p:spPr bwMode="gray">
            <a:xfrm flipH="1">
              <a:off x="3947595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1" name="84 laisva forma"/>
            <p:cNvSpPr>
              <a:spLocks/>
            </p:cNvSpPr>
            <p:nvPr/>
          </p:nvSpPr>
          <p:spPr bwMode="gray">
            <a:xfrm flipH="1">
              <a:off x="47143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2" name="51 ovalas"/>
            <p:cNvSpPr/>
            <p:nvPr/>
          </p:nvSpPr>
          <p:spPr bwMode="gray">
            <a:xfrm>
              <a:off x="2420939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sp>
          <p:nvSpPr>
            <p:cNvPr id="53" name="5 laisva forma"/>
            <p:cNvSpPr>
              <a:spLocks/>
            </p:cNvSpPr>
            <p:nvPr/>
          </p:nvSpPr>
          <p:spPr bwMode="gray">
            <a:xfrm>
              <a:off x="9771061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4" name="6 eilutė"/>
            <p:cNvSpPr>
              <a:spLocks noChangeShapeType="1"/>
            </p:cNvSpPr>
            <p:nvPr/>
          </p:nvSpPr>
          <p:spPr bwMode="gray">
            <a:xfrm flipH="1" flipV="1">
              <a:off x="9771061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5" name="7 laisva forma"/>
            <p:cNvSpPr>
              <a:spLocks/>
            </p:cNvSpPr>
            <p:nvPr/>
          </p:nvSpPr>
          <p:spPr bwMode="gray">
            <a:xfrm rot="347535">
              <a:off x="9763724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grpSp>
          <p:nvGrpSpPr>
            <p:cNvPr id="56" name="55 grupė"/>
            <p:cNvGrpSpPr/>
            <p:nvPr/>
          </p:nvGrpSpPr>
          <p:grpSpPr bwMode="gray">
            <a:xfrm rot="806488" flipH="1">
              <a:off x="11377312" y="5452235"/>
              <a:ext cx="365582" cy="421970"/>
              <a:chOff x="1457010" y="1673260"/>
              <a:chExt cx="617538" cy="712788"/>
            </a:xfrm>
          </p:grpSpPr>
          <p:sp>
            <p:nvSpPr>
              <p:cNvPr id="57" name="8 laisva forma"/>
              <p:cNvSpPr>
                <a:spLocks/>
              </p:cNvSpPr>
              <p:nvPr/>
            </p:nvSpPr>
            <p:spPr bwMode="gray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lt-LT" noProof="0" dirty="0"/>
              </a:p>
            </p:txBody>
          </p:sp>
          <p:sp>
            <p:nvSpPr>
              <p:cNvPr id="58" name="9 laisva forma"/>
              <p:cNvSpPr>
                <a:spLocks/>
              </p:cNvSpPr>
              <p:nvPr/>
            </p:nvSpPr>
            <p:spPr bwMode="gray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</p:grpSp>
        <p:sp>
          <p:nvSpPr>
            <p:cNvPr id="59" name="10 laisva forma"/>
            <p:cNvSpPr>
              <a:spLocks/>
            </p:cNvSpPr>
            <p:nvPr/>
          </p:nvSpPr>
          <p:spPr bwMode="gray">
            <a:xfrm rot="1986842">
              <a:off x="10004233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lt-LT" noProof="0" dirty="0"/>
            </a:p>
          </p:txBody>
        </p:sp>
        <p:sp>
          <p:nvSpPr>
            <p:cNvPr id="60" name="23 laisva forma"/>
            <p:cNvSpPr>
              <a:spLocks/>
            </p:cNvSpPr>
            <p:nvPr/>
          </p:nvSpPr>
          <p:spPr bwMode="gray">
            <a:xfrm>
              <a:off x="9539526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61" name="24 laisva forma"/>
            <p:cNvSpPr>
              <a:spLocks/>
            </p:cNvSpPr>
            <p:nvPr/>
          </p:nvSpPr>
          <p:spPr bwMode="gray">
            <a:xfrm>
              <a:off x="8429578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62" name="25 laisva forma"/>
            <p:cNvSpPr>
              <a:spLocks/>
            </p:cNvSpPr>
            <p:nvPr/>
          </p:nvSpPr>
          <p:spPr bwMode="gray">
            <a:xfrm>
              <a:off x="871894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63" name="26 laisva forma"/>
            <p:cNvSpPr>
              <a:spLocks/>
            </p:cNvSpPr>
            <p:nvPr/>
          </p:nvSpPr>
          <p:spPr bwMode="gray">
            <a:xfrm>
              <a:off x="10057214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64" name="27 laisva forma"/>
            <p:cNvSpPr>
              <a:spLocks/>
            </p:cNvSpPr>
            <p:nvPr/>
          </p:nvSpPr>
          <p:spPr bwMode="gray">
            <a:xfrm>
              <a:off x="10402328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lt-LT" noProof="0" dirty="0"/>
            </a:p>
          </p:txBody>
        </p:sp>
        <p:grpSp>
          <p:nvGrpSpPr>
            <p:cNvPr id="65" name="64 grupė"/>
            <p:cNvGrpSpPr/>
            <p:nvPr/>
          </p:nvGrpSpPr>
          <p:grpSpPr bwMode="gray">
            <a:xfrm flipH="1">
              <a:off x="11113409" y="5783561"/>
              <a:ext cx="325521" cy="364355"/>
              <a:chOff x="2114915" y="2460535"/>
              <a:chExt cx="452438" cy="506413"/>
            </a:xfrm>
          </p:grpSpPr>
          <p:sp>
            <p:nvSpPr>
              <p:cNvPr id="66" name="28 laisva forma"/>
              <p:cNvSpPr>
                <a:spLocks/>
              </p:cNvSpPr>
              <p:nvPr/>
            </p:nvSpPr>
            <p:spPr bwMode="gray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67" name="29 laisva forma"/>
              <p:cNvSpPr>
                <a:spLocks/>
              </p:cNvSpPr>
              <p:nvPr/>
            </p:nvSpPr>
            <p:spPr bwMode="gray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</p:grpSp>
        <p:sp>
          <p:nvSpPr>
            <p:cNvPr id="68" name="30 laisva forma"/>
            <p:cNvSpPr>
              <a:spLocks noEditPoints="1"/>
            </p:cNvSpPr>
            <p:nvPr/>
          </p:nvSpPr>
          <p:spPr bwMode="gray">
            <a:xfrm>
              <a:off x="6170612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69" name="31 laisva forma"/>
            <p:cNvSpPr>
              <a:spLocks/>
            </p:cNvSpPr>
            <p:nvPr/>
          </p:nvSpPr>
          <p:spPr bwMode="gray">
            <a:xfrm>
              <a:off x="9232628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0" name="32 laisva forma"/>
            <p:cNvSpPr>
              <a:spLocks/>
            </p:cNvSpPr>
            <p:nvPr/>
          </p:nvSpPr>
          <p:spPr bwMode="gray">
            <a:xfrm>
              <a:off x="9245597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1" name="33 laisva forma"/>
            <p:cNvSpPr>
              <a:spLocks/>
            </p:cNvSpPr>
            <p:nvPr/>
          </p:nvSpPr>
          <p:spPr bwMode="gray">
            <a:xfrm>
              <a:off x="9411047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2" name="34 laisva forma"/>
            <p:cNvSpPr>
              <a:spLocks/>
            </p:cNvSpPr>
            <p:nvPr/>
          </p:nvSpPr>
          <p:spPr bwMode="gray">
            <a:xfrm>
              <a:off x="1140142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3" name="73 laisva forma"/>
            <p:cNvSpPr>
              <a:spLocks/>
            </p:cNvSpPr>
            <p:nvPr/>
          </p:nvSpPr>
          <p:spPr bwMode="gray">
            <a:xfrm>
              <a:off x="8069261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4" name="74 laisva forma"/>
            <p:cNvSpPr>
              <a:spLocks/>
            </p:cNvSpPr>
            <p:nvPr/>
          </p:nvSpPr>
          <p:spPr bwMode="gray">
            <a:xfrm>
              <a:off x="8290121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5" name="75 laisva forma"/>
            <p:cNvSpPr>
              <a:spLocks/>
            </p:cNvSpPr>
            <p:nvPr/>
          </p:nvSpPr>
          <p:spPr bwMode="gray">
            <a:xfrm>
              <a:off x="8012111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6" name="76 eilutė"/>
            <p:cNvSpPr>
              <a:spLocks noChangeShapeType="1"/>
            </p:cNvSpPr>
            <p:nvPr/>
          </p:nvSpPr>
          <p:spPr bwMode="gray">
            <a:xfrm flipH="1">
              <a:off x="8012111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7" name="78 laisva forma"/>
            <p:cNvSpPr>
              <a:spLocks/>
            </p:cNvSpPr>
            <p:nvPr/>
          </p:nvSpPr>
          <p:spPr bwMode="gray">
            <a:xfrm>
              <a:off x="7799385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8" name="79 laisva forma"/>
            <p:cNvSpPr>
              <a:spLocks/>
            </p:cNvSpPr>
            <p:nvPr/>
          </p:nvSpPr>
          <p:spPr bwMode="gray">
            <a:xfrm>
              <a:off x="7970835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79" name="82 laisva forma"/>
            <p:cNvSpPr>
              <a:spLocks/>
            </p:cNvSpPr>
            <p:nvPr/>
          </p:nvSpPr>
          <p:spPr bwMode="gray">
            <a:xfrm>
              <a:off x="7713696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80" name="83 laisva forma"/>
            <p:cNvSpPr>
              <a:spLocks/>
            </p:cNvSpPr>
            <p:nvPr/>
          </p:nvSpPr>
          <p:spPr bwMode="gray">
            <a:xfrm>
              <a:off x="71839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81" name="84 laisva forma"/>
            <p:cNvSpPr>
              <a:spLocks/>
            </p:cNvSpPr>
            <p:nvPr/>
          </p:nvSpPr>
          <p:spPr bwMode="gray">
            <a:xfrm>
              <a:off x="9155600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82" name="80 laisva forma"/>
            <p:cNvSpPr>
              <a:spLocks/>
            </p:cNvSpPr>
            <p:nvPr/>
          </p:nvSpPr>
          <p:spPr bwMode="gray">
            <a:xfrm flipV="1">
              <a:off x="11806856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83" name="82 ovalas"/>
            <p:cNvSpPr/>
            <p:nvPr/>
          </p:nvSpPr>
          <p:spPr bwMode="gray">
            <a:xfrm flipH="1">
              <a:off x="11653815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sp>
          <p:nvSpPr>
            <p:cNvPr id="84" name="83 ovalas"/>
            <p:cNvSpPr/>
            <p:nvPr/>
          </p:nvSpPr>
          <p:spPr bwMode="gray">
            <a:xfrm flipH="1">
              <a:off x="11618560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sp>
          <p:nvSpPr>
            <p:cNvPr id="85" name="84 ovalas"/>
            <p:cNvSpPr/>
            <p:nvPr/>
          </p:nvSpPr>
          <p:spPr bwMode="gray">
            <a:xfrm flipH="1">
              <a:off x="11785248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grpSp>
          <p:nvGrpSpPr>
            <p:cNvPr id="86" name="85 grupė"/>
            <p:cNvGrpSpPr/>
            <p:nvPr/>
          </p:nvGrpSpPr>
          <p:grpSpPr bwMode="gray">
            <a:xfrm flipH="1">
              <a:off x="10230672" y="4858573"/>
              <a:ext cx="1154448" cy="1149586"/>
              <a:chOff x="4277517" y="3752400"/>
              <a:chExt cx="1154448" cy="1149586"/>
            </a:xfrm>
          </p:grpSpPr>
          <p:sp>
            <p:nvSpPr>
              <p:cNvPr id="87" name="86 laisva forma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88" name="35 laisva forma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89" name="41 laisva forma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90" name="41 laisva forma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91" name="42 laisva forma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lt-LT" noProof="0" dirty="0"/>
              </a:p>
            </p:txBody>
          </p:sp>
        </p:grpSp>
        <p:sp>
          <p:nvSpPr>
            <p:cNvPr id="92" name="32 laisva forma"/>
            <p:cNvSpPr>
              <a:spLocks/>
            </p:cNvSpPr>
            <p:nvPr/>
          </p:nvSpPr>
          <p:spPr bwMode="gray">
            <a:xfrm>
              <a:off x="9499406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93" name="80 laisva forma"/>
            <p:cNvSpPr>
              <a:spLocks/>
            </p:cNvSpPr>
            <p:nvPr/>
          </p:nvSpPr>
          <p:spPr bwMode="gray">
            <a:xfrm flipV="1">
              <a:off x="9258652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94" name="80 laisva forma"/>
            <p:cNvSpPr>
              <a:spLocks/>
            </p:cNvSpPr>
            <p:nvPr/>
          </p:nvSpPr>
          <p:spPr bwMode="gray">
            <a:xfrm>
              <a:off x="73000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95" name="84 laisva forma"/>
            <p:cNvSpPr>
              <a:spLocks/>
            </p:cNvSpPr>
            <p:nvPr/>
          </p:nvSpPr>
          <p:spPr bwMode="gray">
            <a:xfrm>
              <a:off x="8076679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96" name="84 laisva forma"/>
            <p:cNvSpPr>
              <a:spLocks/>
            </p:cNvSpPr>
            <p:nvPr/>
          </p:nvSpPr>
          <p:spPr bwMode="gray">
            <a:xfrm>
              <a:off x="73685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97" name="96 ovalas"/>
            <p:cNvSpPr/>
            <p:nvPr/>
          </p:nvSpPr>
          <p:spPr bwMode="gray">
            <a:xfrm flipH="1">
              <a:off x="9615485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grpSp>
          <p:nvGrpSpPr>
            <p:cNvPr id="98" name="97 grupė"/>
            <p:cNvGrpSpPr/>
            <p:nvPr/>
          </p:nvGrpSpPr>
          <p:grpSpPr bwMode="gray">
            <a:xfrm>
              <a:off x="4803790" y="5319186"/>
              <a:ext cx="2690707" cy="1385231"/>
              <a:chOff x="5184534" y="1125344"/>
              <a:chExt cx="2690707" cy="1385231"/>
            </a:xfrm>
          </p:grpSpPr>
          <p:sp>
            <p:nvSpPr>
              <p:cNvPr id="99" name="67 laisva forma"/>
              <p:cNvSpPr>
                <a:spLocks/>
              </p:cNvSpPr>
              <p:nvPr/>
            </p:nvSpPr>
            <p:spPr bwMode="gray">
              <a:xfrm rot="8881702">
                <a:off x="6702013" y="1340794"/>
                <a:ext cx="1173228" cy="1169781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234 w 10234"/>
                  <a:gd name="connsiteY0" fmla="*/ 6523 h 10000"/>
                  <a:gd name="connsiteX1" fmla="*/ 10022 w 10234"/>
                  <a:gd name="connsiteY1" fmla="*/ 6523 h 10000"/>
                  <a:gd name="connsiteX2" fmla="*/ 9810 w 10234"/>
                  <a:gd name="connsiteY2" fmla="*/ 6257 h 10000"/>
                  <a:gd name="connsiteX3" fmla="*/ 2208 w 10234"/>
                  <a:gd name="connsiteY3" fmla="*/ 211 h 10000"/>
                  <a:gd name="connsiteX4" fmla="*/ 8851 w 10234"/>
                  <a:gd name="connsiteY4" fmla="*/ 6259 h 10000"/>
                  <a:gd name="connsiteX5" fmla="*/ 308 w 10234"/>
                  <a:gd name="connsiteY5" fmla="*/ 9279 h 10000"/>
                  <a:gd name="connsiteX6" fmla="*/ 10234 w 10234"/>
                  <a:gd name="connsiteY6" fmla="*/ 6523 h 10000"/>
                  <a:gd name="connsiteX0" fmla="*/ 9701 w 9701"/>
                  <a:gd name="connsiteY0" fmla="*/ 6523 h 9364"/>
                  <a:gd name="connsiteX1" fmla="*/ 9489 w 9701"/>
                  <a:gd name="connsiteY1" fmla="*/ 6523 h 9364"/>
                  <a:gd name="connsiteX2" fmla="*/ 9277 w 9701"/>
                  <a:gd name="connsiteY2" fmla="*/ 6257 h 9364"/>
                  <a:gd name="connsiteX3" fmla="*/ 1675 w 9701"/>
                  <a:gd name="connsiteY3" fmla="*/ 211 h 9364"/>
                  <a:gd name="connsiteX4" fmla="*/ 8318 w 9701"/>
                  <a:gd name="connsiteY4" fmla="*/ 6259 h 9364"/>
                  <a:gd name="connsiteX5" fmla="*/ 328 w 9701"/>
                  <a:gd name="connsiteY5" fmla="*/ 8536 h 9364"/>
                  <a:gd name="connsiteX6" fmla="*/ 9701 w 9701"/>
                  <a:gd name="connsiteY6" fmla="*/ 6523 h 9364"/>
                  <a:gd name="connsiteX0" fmla="*/ 9679 w 9679"/>
                  <a:gd name="connsiteY0" fmla="*/ 6967 h 10001"/>
                  <a:gd name="connsiteX1" fmla="*/ 9460 w 9679"/>
                  <a:gd name="connsiteY1" fmla="*/ 6967 h 10001"/>
                  <a:gd name="connsiteX2" fmla="*/ 9242 w 9679"/>
                  <a:gd name="connsiteY2" fmla="*/ 6683 h 10001"/>
                  <a:gd name="connsiteX3" fmla="*/ 1406 w 9679"/>
                  <a:gd name="connsiteY3" fmla="*/ 226 h 10001"/>
                  <a:gd name="connsiteX4" fmla="*/ 8253 w 9679"/>
                  <a:gd name="connsiteY4" fmla="*/ 6685 h 10001"/>
                  <a:gd name="connsiteX5" fmla="*/ 17 w 9679"/>
                  <a:gd name="connsiteY5" fmla="*/ 9117 h 10001"/>
                  <a:gd name="connsiteX6" fmla="*/ 9679 w 9679"/>
                  <a:gd name="connsiteY6" fmla="*/ 6967 h 10001"/>
                  <a:gd name="connsiteX0" fmla="*/ 10080 w 10080"/>
                  <a:gd name="connsiteY0" fmla="*/ 6966 h 10000"/>
                  <a:gd name="connsiteX1" fmla="*/ 9854 w 10080"/>
                  <a:gd name="connsiteY1" fmla="*/ 6966 h 10000"/>
                  <a:gd name="connsiteX2" fmla="*/ 9629 w 10080"/>
                  <a:gd name="connsiteY2" fmla="*/ 6682 h 10000"/>
                  <a:gd name="connsiteX3" fmla="*/ 1533 w 10080"/>
                  <a:gd name="connsiteY3" fmla="*/ 226 h 10000"/>
                  <a:gd name="connsiteX4" fmla="*/ 8607 w 10080"/>
                  <a:gd name="connsiteY4" fmla="*/ 6684 h 10000"/>
                  <a:gd name="connsiteX5" fmla="*/ 98 w 10080"/>
                  <a:gd name="connsiteY5" fmla="*/ 9116 h 10000"/>
                  <a:gd name="connsiteX6" fmla="*/ 10080 w 10080"/>
                  <a:gd name="connsiteY6" fmla="*/ 6966 h 10000"/>
                  <a:gd name="connsiteX0" fmla="*/ 9999 w 9999"/>
                  <a:gd name="connsiteY0" fmla="*/ 6966 h 10505"/>
                  <a:gd name="connsiteX1" fmla="*/ 9773 w 9999"/>
                  <a:gd name="connsiteY1" fmla="*/ 6966 h 10505"/>
                  <a:gd name="connsiteX2" fmla="*/ 9548 w 9999"/>
                  <a:gd name="connsiteY2" fmla="*/ 6682 h 10505"/>
                  <a:gd name="connsiteX3" fmla="*/ 1452 w 9999"/>
                  <a:gd name="connsiteY3" fmla="*/ 226 h 10505"/>
                  <a:gd name="connsiteX4" fmla="*/ 8526 w 9999"/>
                  <a:gd name="connsiteY4" fmla="*/ 6684 h 10505"/>
                  <a:gd name="connsiteX5" fmla="*/ 17 w 9999"/>
                  <a:gd name="connsiteY5" fmla="*/ 9116 h 10505"/>
                  <a:gd name="connsiteX6" fmla="*/ 9999 w 9999"/>
                  <a:gd name="connsiteY6" fmla="*/ 6966 h 10505"/>
                  <a:gd name="connsiteX0" fmla="*/ 9477 w 9477"/>
                  <a:gd name="connsiteY0" fmla="*/ 6631 h 8681"/>
                  <a:gd name="connsiteX1" fmla="*/ 9251 w 9477"/>
                  <a:gd name="connsiteY1" fmla="*/ 6631 h 8681"/>
                  <a:gd name="connsiteX2" fmla="*/ 9026 w 9477"/>
                  <a:gd name="connsiteY2" fmla="*/ 6361 h 8681"/>
                  <a:gd name="connsiteX3" fmla="*/ 929 w 9477"/>
                  <a:gd name="connsiteY3" fmla="*/ 215 h 8681"/>
                  <a:gd name="connsiteX4" fmla="*/ 8004 w 9477"/>
                  <a:gd name="connsiteY4" fmla="*/ 6363 h 8681"/>
                  <a:gd name="connsiteX5" fmla="*/ 18 w 9477"/>
                  <a:gd name="connsiteY5" fmla="*/ 6936 h 8681"/>
                  <a:gd name="connsiteX6" fmla="*/ 9477 w 9477"/>
                  <a:gd name="connsiteY6" fmla="*/ 6631 h 8681"/>
                  <a:gd name="connsiteX0" fmla="*/ 11827 w 11827"/>
                  <a:gd name="connsiteY0" fmla="*/ 7639 h 9493"/>
                  <a:gd name="connsiteX1" fmla="*/ 11589 w 11827"/>
                  <a:gd name="connsiteY1" fmla="*/ 7639 h 9493"/>
                  <a:gd name="connsiteX2" fmla="*/ 11351 w 11827"/>
                  <a:gd name="connsiteY2" fmla="*/ 7327 h 9493"/>
                  <a:gd name="connsiteX3" fmla="*/ 2807 w 11827"/>
                  <a:gd name="connsiteY3" fmla="*/ 248 h 9493"/>
                  <a:gd name="connsiteX4" fmla="*/ 10273 w 11827"/>
                  <a:gd name="connsiteY4" fmla="*/ 7330 h 9493"/>
                  <a:gd name="connsiteX5" fmla="*/ 14 w 11827"/>
                  <a:gd name="connsiteY5" fmla="*/ 7210 h 9493"/>
                  <a:gd name="connsiteX6" fmla="*/ 11827 w 11827"/>
                  <a:gd name="connsiteY6" fmla="*/ 7639 h 9493"/>
                  <a:gd name="connsiteX0" fmla="*/ 9989 w 9989"/>
                  <a:gd name="connsiteY0" fmla="*/ 8047 h 9586"/>
                  <a:gd name="connsiteX1" fmla="*/ 9788 w 9989"/>
                  <a:gd name="connsiteY1" fmla="*/ 8047 h 9586"/>
                  <a:gd name="connsiteX2" fmla="*/ 9587 w 9989"/>
                  <a:gd name="connsiteY2" fmla="*/ 7718 h 9586"/>
                  <a:gd name="connsiteX3" fmla="*/ 2362 w 9989"/>
                  <a:gd name="connsiteY3" fmla="*/ 261 h 9586"/>
                  <a:gd name="connsiteX4" fmla="*/ 8675 w 9989"/>
                  <a:gd name="connsiteY4" fmla="*/ 7721 h 9586"/>
                  <a:gd name="connsiteX5" fmla="*/ 1 w 9989"/>
                  <a:gd name="connsiteY5" fmla="*/ 7595 h 9586"/>
                  <a:gd name="connsiteX6" fmla="*/ 9989 w 9989"/>
                  <a:gd name="connsiteY6" fmla="*/ 8047 h 9586"/>
                  <a:gd name="connsiteX0" fmla="*/ 10021 w 10021"/>
                  <a:gd name="connsiteY0" fmla="*/ 8395 h 10528"/>
                  <a:gd name="connsiteX1" fmla="*/ 9820 w 10021"/>
                  <a:gd name="connsiteY1" fmla="*/ 8395 h 10528"/>
                  <a:gd name="connsiteX2" fmla="*/ 9619 w 10021"/>
                  <a:gd name="connsiteY2" fmla="*/ 8051 h 10528"/>
                  <a:gd name="connsiteX3" fmla="*/ 2386 w 10021"/>
                  <a:gd name="connsiteY3" fmla="*/ 272 h 10528"/>
                  <a:gd name="connsiteX4" fmla="*/ 8706 w 10021"/>
                  <a:gd name="connsiteY4" fmla="*/ 8054 h 10528"/>
                  <a:gd name="connsiteX5" fmla="*/ 22 w 10021"/>
                  <a:gd name="connsiteY5" fmla="*/ 7923 h 10528"/>
                  <a:gd name="connsiteX6" fmla="*/ 10021 w 10021"/>
                  <a:gd name="connsiteY6" fmla="*/ 8395 h 10528"/>
                  <a:gd name="connsiteX0" fmla="*/ 10007 w 10007"/>
                  <a:gd name="connsiteY0" fmla="*/ 8395 h 9947"/>
                  <a:gd name="connsiteX1" fmla="*/ 9806 w 10007"/>
                  <a:gd name="connsiteY1" fmla="*/ 8395 h 9947"/>
                  <a:gd name="connsiteX2" fmla="*/ 9605 w 10007"/>
                  <a:gd name="connsiteY2" fmla="*/ 8051 h 9947"/>
                  <a:gd name="connsiteX3" fmla="*/ 2372 w 10007"/>
                  <a:gd name="connsiteY3" fmla="*/ 272 h 9947"/>
                  <a:gd name="connsiteX4" fmla="*/ 8692 w 10007"/>
                  <a:gd name="connsiteY4" fmla="*/ 8054 h 9947"/>
                  <a:gd name="connsiteX5" fmla="*/ 8 w 10007"/>
                  <a:gd name="connsiteY5" fmla="*/ 7923 h 9947"/>
                  <a:gd name="connsiteX6" fmla="*/ 10007 w 10007"/>
                  <a:gd name="connsiteY6" fmla="*/ 8395 h 9947"/>
                  <a:gd name="connsiteX0" fmla="*/ 10000 w 10000"/>
                  <a:gd name="connsiteY0" fmla="*/ 8440 h 10000"/>
                  <a:gd name="connsiteX1" fmla="*/ 9799 w 10000"/>
                  <a:gd name="connsiteY1" fmla="*/ 8440 h 10000"/>
                  <a:gd name="connsiteX2" fmla="*/ 9598 w 10000"/>
                  <a:gd name="connsiteY2" fmla="*/ 8094 h 10000"/>
                  <a:gd name="connsiteX3" fmla="*/ 2370 w 10000"/>
                  <a:gd name="connsiteY3" fmla="*/ 273 h 10000"/>
                  <a:gd name="connsiteX4" fmla="*/ 8686 w 10000"/>
                  <a:gd name="connsiteY4" fmla="*/ 8097 h 10000"/>
                  <a:gd name="connsiteX5" fmla="*/ 8 w 10000"/>
                  <a:gd name="connsiteY5" fmla="*/ 7965 h 10000"/>
                  <a:gd name="connsiteX6" fmla="*/ 10000 w 10000"/>
                  <a:gd name="connsiteY6" fmla="*/ 8440 h 10000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605 h 10520"/>
                  <a:gd name="connsiteX1" fmla="*/ 9799 w 10000"/>
                  <a:gd name="connsiteY1" fmla="*/ 8605 h 10520"/>
                  <a:gd name="connsiteX2" fmla="*/ 9598 w 10000"/>
                  <a:gd name="connsiteY2" fmla="*/ 8259 h 10520"/>
                  <a:gd name="connsiteX3" fmla="*/ 2370 w 10000"/>
                  <a:gd name="connsiteY3" fmla="*/ 438 h 10520"/>
                  <a:gd name="connsiteX4" fmla="*/ 8686 w 10000"/>
                  <a:gd name="connsiteY4" fmla="*/ 8262 h 10520"/>
                  <a:gd name="connsiteX5" fmla="*/ 8 w 10000"/>
                  <a:gd name="connsiteY5" fmla="*/ 8130 h 10520"/>
                  <a:gd name="connsiteX6" fmla="*/ 10000 w 10000"/>
                  <a:gd name="connsiteY6" fmla="*/ 8605 h 10520"/>
                  <a:gd name="connsiteX0" fmla="*/ 10000 w 10000"/>
                  <a:gd name="connsiteY0" fmla="*/ 9473 h 11388"/>
                  <a:gd name="connsiteX1" fmla="*/ 9799 w 10000"/>
                  <a:gd name="connsiteY1" fmla="*/ 9473 h 11388"/>
                  <a:gd name="connsiteX2" fmla="*/ 9598 w 10000"/>
                  <a:gd name="connsiteY2" fmla="*/ 9127 h 11388"/>
                  <a:gd name="connsiteX3" fmla="*/ 2972 w 10000"/>
                  <a:gd name="connsiteY3" fmla="*/ 399 h 11388"/>
                  <a:gd name="connsiteX4" fmla="*/ 8686 w 10000"/>
                  <a:gd name="connsiteY4" fmla="*/ 9130 h 11388"/>
                  <a:gd name="connsiteX5" fmla="*/ 8 w 10000"/>
                  <a:gd name="connsiteY5" fmla="*/ 8998 h 11388"/>
                  <a:gd name="connsiteX6" fmla="*/ 10000 w 10000"/>
                  <a:gd name="connsiteY6" fmla="*/ 9473 h 1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1388">
                    <a:moveTo>
                      <a:pt x="10000" y="9473"/>
                    </a:moveTo>
                    <a:lnTo>
                      <a:pt x="9799" y="9473"/>
                    </a:lnTo>
                    <a:cubicBezTo>
                      <a:pt x="9799" y="9473"/>
                      <a:pt x="9697" y="9357"/>
                      <a:pt x="9598" y="9127"/>
                    </a:cubicBezTo>
                    <a:cubicBezTo>
                      <a:pt x="9052" y="6455"/>
                      <a:pt x="4912" y="-1914"/>
                      <a:pt x="2972" y="399"/>
                    </a:cubicBezTo>
                    <a:cubicBezTo>
                      <a:pt x="1036" y="3143"/>
                      <a:pt x="7079" y="8438"/>
                      <a:pt x="8686" y="9130"/>
                    </a:cubicBezTo>
                    <a:cubicBezTo>
                      <a:pt x="6064" y="8088"/>
                      <a:pt x="302" y="5769"/>
                      <a:pt x="8" y="8998"/>
                    </a:cubicBezTo>
                    <a:cubicBezTo>
                      <a:pt x="-286" y="12227"/>
                      <a:pt x="6911" y="11984"/>
                      <a:pt x="10000" y="94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100" name="67 laisva forma"/>
              <p:cNvSpPr>
                <a:spLocks/>
              </p:cNvSpPr>
              <p:nvPr/>
            </p:nvSpPr>
            <p:spPr bwMode="gray">
              <a:xfrm rot="21087457">
                <a:off x="5184534" y="1138589"/>
                <a:ext cx="1116456" cy="1228699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747 h 10224"/>
                  <a:gd name="connsiteX1" fmla="*/ 9788 w 10000"/>
                  <a:gd name="connsiteY1" fmla="*/ 6747 h 10224"/>
                  <a:gd name="connsiteX2" fmla="*/ 9576 w 10000"/>
                  <a:gd name="connsiteY2" fmla="*/ 6481 h 10224"/>
                  <a:gd name="connsiteX3" fmla="*/ 1974 w 10000"/>
                  <a:gd name="connsiteY3" fmla="*/ 435 h 10224"/>
                  <a:gd name="connsiteX4" fmla="*/ 8617 w 10000"/>
                  <a:gd name="connsiteY4" fmla="*/ 6483 h 10224"/>
                  <a:gd name="connsiteX5" fmla="*/ 74 w 10000"/>
                  <a:gd name="connsiteY5" fmla="*/ 9503 h 10224"/>
                  <a:gd name="connsiteX6" fmla="*/ 10000 w 10000"/>
                  <a:gd name="connsiteY6" fmla="*/ 6747 h 10224"/>
                  <a:gd name="connsiteX0" fmla="*/ 10000 w 10000"/>
                  <a:gd name="connsiteY0" fmla="*/ 5820 h 9297"/>
                  <a:gd name="connsiteX1" fmla="*/ 9788 w 10000"/>
                  <a:gd name="connsiteY1" fmla="*/ 5820 h 9297"/>
                  <a:gd name="connsiteX2" fmla="*/ 9576 w 10000"/>
                  <a:gd name="connsiteY2" fmla="*/ 5554 h 9297"/>
                  <a:gd name="connsiteX3" fmla="*/ 2180 w 10000"/>
                  <a:gd name="connsiteY3" fmla="*/ 500 h 9297"/>
                  <a:gd name="connsiteX4" fmla="*/ 8617 w 10000"/>
                  <a:gd name="connsiteY4" fmla="*/ 5556 h 9297"/>
                  <a:gd name="connsiteX5" fmla="*/ 74 w 10000"/>
                  <a:gd name="connsiteY5" fmla="*/ 8576 h 9297"/>
                  <a:gd name="connsiteX6" fmla="*/ 10000 w 10000"/>
                  <a:gd name="connsiteY6" fmla="*/ 5820 h 9297"/>
                  <a:gd name="connsiteX0" fmla="*/ 10000 w 10000"/>
                  <a:gd name="connsiteY0" fmla="*/ 6260 h 10000"/>
                  <a:gd name="connsiteX1" fmla="*/ 9788 w 10000"/>
                  <a:gd name="connsiteY1" fmla="*/ 6260 h 10000"/>
                  <a:gd name="connsiteX2" fmla="*/ 9576 w 10000"/>
                  <a:gd name="connsiteY2" fmla="*/ 5974 h 10000"/>
                  <a:gd name="connsiteX3" fmla="*/ 2180 w 10000"/>
                  <a:gd name="connsiteY3" fmla="*/ 538 h 10000"/>
                  <a:gd name="connsiteX4" fmla="*/ 8617 w 10000"/>
                  <a:gd name="connsiteY4" fmla="*/ 5976 h 10000"/>
                  <a:gd name="connsiteX5" fmla="*/ 74 w 10000"/>
                  <a:gd name="connsiteY5" fmla="*/ 9224 h 10000"/>
                  <a:gd name="connsiteX6" fmla="*/ 10000 w 10000"/>
                  <a:gd name="connsiteY6" fmla="*/ 6260 h 10000"/>
                  <a:gd name="connsiteX0" fmla="*/ 10000 w 10000"/>
                  <a:gd name="connsiteY0" fmla="*/ 6206 h 9946"/>
                  <a:gd name="connsiteX1" fmla="*/ 9788 w 10000"/>
                  <a:gd name="connsiteY1" fmla="*/ 6206 h 9946"/>
                  <a:gd name="connsiteX2" fmla="*/ 9576 w 10000"/>
                  <a:gd name="connsiteY2" fmla="*/ 5920 h 9946"/>
                  <a:gd name="connsiteX3" fmla="*/ 2180 w 10000"/>
                  <a:gd name="connsiteY3" fmla="*/ 484 h 9946"/>
                  <a:gd name="connsiteX4" fmla="*/ 8617 w 10000"/>
                  <a:gd name="connsiteY4" fmla="*/ 5922 h 9946"/>
                  <a:gd name="connsiteX5" fmla="*/ 74 w 10000"/>
                  <a:gd name="connsiteY5" fmla="*/ 9170 h 9946"/>
                  <a:gd name="connsiteX6" fmla="*/ 10000 w 10000"/>
                  <a:gd name="connsiteY6" fmla="*/ 6206 h 9946"/>
                  <a:gd name="connsiteX0" fmla="*/ 10000 w 10000"/>
                  <a:gd name="connsiteY0" fmla="*/ 6240 h 10000"/>
                  <a:gd name="connsiteX1" fmla="*/ 9788 w 10000"/>
                  <a:gd name="connsiteY1" fmla="*/ 6240 h 10000"/>
                  <a:gd name="connsiteX2" fmla="*/ 9576 w 10000"/>
                  <a:gd name="connsiteY2" fmla="*/ 5952 h 10000"/>
                  <a:gd name="connsiteX3" fmla="*/ 2180 w 10000"/>
                  <a:gd name="connsiteY3" fmla="*/ 487 h 10000"/>
                  <a:gd name="connsiteX4" fmla="*/ 8617 w 10000"/>
                  <a:gd name="connsiteY4" fmla="*/ 5954 h 10000"/>
                  <a:gd name="connsiteX5" fmla="*/ 74 w 10000"/>
                  <a:gd name="connsiteY5" fmla="*/ 9220 h 10000"/>
                  <a:gd name="connsiteX6" fmla="*/ 10000 w 10000"/>
                  <a:gd name="connsiteY6" fmla="*/ 6240 h 10000"/>
                  <a:gd name="connsiteX0" fmla="*/ 10010 w 10010"/>
                  <a:gd name="connsiteY0" fmla="*/ 6240 h 10000"/>
                  <a:gd name="connsiteX1" fmla="*/ 9798 w 10010"/>
                  <a:gd name="connsiteY1" fmla="*/ 6240 h 10000"/>
                  <a:gd name="connsiteX2" fmla="*/ 9586 w 10010"/>
                  <a:gd name="connsiteY2" fmla="*/ 5952 h 10000"/>
                  <a:gd name="connsiteX3" fmla="*/ 2190 w 10010"/>
                  <a:gd name="connsiteY3" fmla="*/ 487 h 10000"/>
                  <a:gd name="connsiteX4" fmla="*/ 8627 w 10010"/>
                  <a:gd name="connsiteY4" fmla="*/ 5954 h 10000"/>
                  <a:gd name="connsiteX5" fmla="*/ 84 w 10010"/>
                  <a:gd name="connsiteY5" fmla="*/ 9220 h 10000"/>
                  <a:gd name="connsiteX6" fmla="*/ 10010 w 10010"/>
                  <a:gd name="connsiteY6" fmla="*/ 624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0" h="10000">
                    <a:moveTo>
                      <a:pt x="10010" y="6240"/>
                    </a:moveTo>
                    <a:cubicBezTo>
                      <a:pt x="9939" y="6240"/>
                      <a:pt x="9869" y="6288"/>
                      <a:pt x="9798" y="6240"/>
                    </a:cubicBezTo>
                    <a:cubicBezTo>
                      <a:pt x="9727" y="6191"/>
                      <a:pt x="9692" y="6143"/>
                      <a:pt x="9586" y="5952"/>
                    </a:cubicBezTo>
                    <a:cubicBezTo>
                      <a:pt x="8966" y="4582"/>
                      <a:pt x="4839" y="-1788"/>
                      <a:pt x="2190" y="487"/>
                    </a:cubicBezTo>
                    <a:cubicBezTo>
                      <a:pt x="-459" y="2761"/>
                      <a:pt x="8035" y="5700"/>
                      <a:pt x="8627" y="5954"/>
                    </a:cubicBezTo>
                    <a:cubicBezTo>
                      <a:pt x="5379" y="6029"/>
                      <a:pt x="-792" y="6539"/>
                      <a:pt x="84" y="9220"/>
                    </a:cubicBezTo>
                    <a:cubicBezTo>
                      <a:pt x="1034" y="11720"/>
                      <a:pt x="8552" y="7527"/>
                      <a:pt x="10010" y="62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101" name="105 laisva forma"/>
              <p:cNvSpPr>
                <a:spLocks/>
              </p:cNvSpPr>
              <p:nvPr/>
            </p:nvSpPr>
            <p:spPr bwMode="gray">
              <a:xfrm>
                <a:off x="5767357" y="1125344"/>
                <a:ext cx="1357232" cy="1364000"/>
              </a:xfrm>
              <a:custGeom>
                <a:avLst/>
                <a:gdLst>
                  <a:gd name="T0" fmla="*/ 183 w 200"/>
                  <a:gd name="T1" fmla="*/ 119 h 200"/>
                  <a:gd name="T2" fmla="*/ 196 w 200"/>
                  <a:gd name="T3" fmla="*/ 97 h 200"/>
                  <a:gd name="T4" fmla="*/ 180 w 200"/>
                  <a:gd name="T5" fmla="*/ 50 h 200"/>
                  <a:gd name="T6" fmla="*/ 145 w 200"/>
                  <a:gd name="T7" fmla="*/ 15 h 200"/>
                  <a:gd name="T8" fmla="*/ 120 w 200"/>
                  <a:gd name="T9" fmla="*/ 17 h 200"/>
                  <a:gd name="T10" fmla="*/ 119 w 200"/>
                  <a:gd name="T11" fmla="*/ 17 h 200"/>
                  <a:gd name="T12" fmla="*/ 119 w 200"/>
                  <a:gd name="T13" fmla="*/ 17 h 200"/>
                  <a:gd name="T14" fmla="*/ 97 w 200"/>
                  <a:gd name="T15" fmla="*/ 4 h 200"/>
                  <a:gd name="T16" fmla="*/ 50 w 200"/>
                  <a:gd name="T17" fmla="*/ 20 h 200"/>
                  <a:gd name="T18" fmla="*/ 15 w 200"/>
                  <a:gd name="T19" fmla="*/ 55 h 200"/>
                  <a:gd name="T20" fmla="*/ 17 w 200"/>
                  <a:gd name="T21" fmla="*/ 80 h 200"/>
                  <a:gd name="T22" fmla="*/ 17 w 200"/>
                  <a:gd name="T23" fmla="*/ 81 h 200"/>
                  <a:gd name="T24" fmla="*/ 17 w 200"/>
                  <a:gd name="T25" fmla="*/ 82 h 200"/>
                  <a:gd name="T26" fmla="*/ 4 w 200"/>
                  <a:gd name="T27" fmla="*/ 103 h 200"/>
                  <a:gd name="T28" fmla="*/ 20 w 200"/>
                  <a:gd name="T29" fmla="*/ 150 h 200"/>
                  <a:gd name="T30" fmla="*/ 55 w 200"/>
                  <a:gd name="T31" fmla="*/ 185 h 200"/>
                  <a:gd name="T32" fmla="*/ 80 w 200"/>
                  <a:gd name="T33" fmla="*/ 183 h 200"/>
                  <a:gd name="T34" fmla="*/ 81 w 200"/>
                  <a:gd name="T35" fmla="*/ 183 h 200"/>
                  <a:gd name="T36" fmla="*/ 81 w 200"/>
                  <a:gd name="T37" fmla="*/ 183 h 200"/>
                  <a:gd name="T38" fmla="*/ 103 w 200"/>
                  <a:gd name="T39" fmla="*/ 196 h 200"/>
                  <a:gd name="T40" fmla="*/ 150 w 200"/>
                  <a:gd name="T41" fmla="*/ 180 h 200"/>
                  <a:gd name="T42" fmla="*/ 185 w 200"/>
                  <a:gd name="T43" fmla="*/ 146 h 200"/>
                  <a:gd name="T44" fmla="*/ 183 w 200"/>
                  <a:gd name="T45" fmla="*/ 120 h 200"/>
                  <a:gd name="T46" fmla="*/ 183 w 200"/>
                  <a:gd name="T47" fmla="*/ 120 h 200"/>
                  <a:gd name="T48" fmla="*/ 183 w 200"/>
                  <a:gd name="T49" fmla="*/ 1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0" h="200">
                    <a:moveTo>
                      <a:pt x="183" y="119"/>
                    </a:moveTo>
                    <a:cubicBezTo>
                      <a:pt x="190" y="113"/>
                      <a:pt x="194" y="105"/>
                      <a:pt x="196" y="97"/>
                    </a:cubicBezTo>
                    <a:cubicBezTo>
                      <a:pt x="200" y="81"/>
                      <a:pt x="194" y="64"/>
                      <a:pt x="180" y="50"/>
                    </a:cubicBezTo>
                    <a:cubicBezTo>
                      <a:pt x="173" y="32"/>
                      <a:pt x="161" y="19"/>
                      <a:pt x="145" y="15"/>
                    </a:cubicBezTo>
                    <a:cubicBezTo>
                      <a:pt x="137" y="13"/>
                      <a:pt x="128" y="14"/>
                      <a:pt x="120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2" y="10"/>
                      <a:pt x="105" y="6"/>
                      <a:pt x="97" y="4"/>
                    </a:cubicBezTo>
                    <a:cubicBezTo>
                      <a:pt x="81" y="0"/>
                      <a:pt x="64" y="7"/>
                      <a:pt x="50" y="20"/>
                    </a:cubicBezTo>
                    <a:cubicBezTo>
                      <a:pt x="32" y="27"/>
                      <a:pt x="19" y="39"/>
                      <a:pt x="15" y="55"/>
                    </a:cubicBezTo>
                    <a:cubicBezTo>
                      <a:pt x="13" y="63"/>
                      <a:pt x="14" y="72"/>
                      <a:pt x="17" y="80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0" y="88"/>
                      <a:pt x="6" y="95"/>
                      <a:pt x="4" y="103"/>
                    </a:cubicBezTo>
                    <a:cubicBezTo>
                      <a:pt x="0" y="119"/>
                      <a:pt x="6" y="136"/>
                      <a:pt x="20" y="150"/>
                    </a:cubicBezTo>
                    <a:cubicBezTo>
                      <a:pt x="27" y="168"/>
                      <a:pt x="39" y="181"/>
                      <a:pt x="55" y="185"/>
                    </a:cubicBezTo>
                    <a:cubicBezTo>
                      <a:pt x="63" y="187"/>
                      <a:pt x="72" y="186"/>
                      <a:pt x="80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8" y="190"/>
                      <a:pt x="95" y="195"/>
                      <a:pt x="103" y="196"/>
                    </a:cubicBezTo>
                    <a:cubicBezTo>
                      <a:pt x="119" y="200"/>
                      <a:pt x="136" y="194"/>
                      <a:pt x="150" y="180"/>
                    </a:cubicBezTo>
                    <a:cubicBezTo>
                      <a:pt x="168" y="174"/>
                      <a:pt x="181" y="161"/>
                      <a:pt x="185" y="146"/>
                    </a:cubicBezTo>
                    <a:cubicBezTo>
                      <a:pt x="187" y="137"/>
                      <a:pt x="186" y="129"/>
                      <a:pt x="183" y="120"/>
                    </a:cubicBezTo>
                    <a:cubicBezTo>
                      <a:pt x="183" y="120"/>
                      <a:pt x="183" y="120"/>
                      <a:pt x="183" y="120"/>
                    </a:cubicBezTo>
                    <a:lnTo>
                      <a:pt x="183" y="1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102" name="106 laisva forma"/>
              <p:cNvSpPr>
                <a:spLocks/>
              </p:cNvSpPr>
              <p:nvPr/>
            </p:nvSpPr>
            <p:spPr bwMode="gray">
              <a:xfrm>
                <a:off x="5977499" y="1338871"/>
                <a:ext cx="936948" cy="93694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lt-LT" noProof="0" dirty="0"/>
              </a:p>
            </p:txBody>
          </p:sp>
          <p:sp>
            <p:nvSpPr>
              <p:cNvPr id="103" name="106 laisva forma"/>
              <p:cNvSpPr>
                <a:spLocks/>
              </p:cNvSpPr>
              <p:nvPr/>
            </p:nvSpPr>
            <p:spPr bwMode="gray">
              <a:xfrm>
                <a:off x="6222745" y="1584116"/>
                <a:ext cx="446457" cy="44645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</p:grpSp>
      </p:grpSp>
      <p:sp>
        <p:nvSpPr>
          <p:cNvPr id="2" name="1 pavadinimas"/>
          <p:cNvSpPr>
            <a:spLocks noGrp="1"/>
          </p:cNvSpPr>
          <p:nvPr>
            <p:ph type="ctrTitle"/>
          </p:nvPr>
        </p:nvSpPr>
        <p:spPr>
          <a:xfrm>
            <a:off x="1524000" y="1005840"/>
            <a:ext cx="9144000" cy="2651760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>
          <a:xfrm>
            <a:off x="1524000" y="3719568"/>
            <a:ext cx="9144000" cy="1082939"/>
          </a:xfrm>
        </p:spPr>
        <p:txBody>
          <a:bodyPr rtlCol="0"/>
          <a:lstStyle>
            <a:lvl1pPr marL="0" indent="0" algn="ctr">
              <a:spcBef>
                <a:spcPts val="1000"/>
              </a:spcBef>
              <a:buNone/>
              <a:defRPr sz="240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lt-LT" noProof="0" smtClean="0"/>
              <a:t>Spustelėję redag. ruoš. paantrš. stilių</a:t>
            </a:r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92178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lt-LT" noProof="0" smtClean="0"/>
              <a:t>Spustelėję redag. ruoš. teksto stilių</a:t>
            </a:r>
          </a:p>
          <a:p>
            <a:pPr lvl="1" rtl="0"/>
            <a:r>
              <a:rPr lang="lt-LT" noProof="0" smtClean="0"/>
              <a:t>Antras lygmuo</a:t>
            </a:r>
          </a:p>
          <a:p>
            <a:pPr lvl="2" rtl="0"/>
            <a:r>
              <a:rPr lang="lt-LT" noProof="0" smtClean="0"/>
              <a:t>Trečias lygmuo</a:t>
            </a:r>
          </a:p>
          <a:p>
            <a:pPr lvl="3" rtl="0"/>
            <a:r>
              <a:rPr lang="lt-LT" noProof="0" smtClean="0"/>
              <a:t>Ketvirtas lygmuo</a:t>
            </a:r>
          </a:p>
          <a:p>
            <a:pPr lvl="4" rtl="0"/>
            <a:r>
              <a:rPr lang="lt-LT" noProof="0" smtClean="0"/>
              <a:t>Penktas lygmuo</a:t>
            </a:r>
            <a:endParaRPr lang="lt-LT" noProof="0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4AEA32-6D5B-4072-B7D0-7A7401DBE9DB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32643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83 grupė" descr="Gėlių grupės kairėje skaidrės pusėje"/>
          <p:cNvGrpSpPr/>
          <p:nvPr/>
        </p:nvGrpSpPr>
        <p:grpSpPr bwMode="gray">
          <a:xfrm>
            <a:off x="-111192" y="56187"/>
            <a:ext cx="1187090" cy="6801813"/>
            <a:chOff x="-111192" y="56187"/>
            <a:chExt cx="1187090" cy="6801813"/>
          </a:xfrm>
        </p:grpSpPr>
        <p:sp>
          <p:nvSpPr>
            <p:cNvPr id="7" name="6 laisva forma"/>
            <p:cNvSpPr>
              <a:spLocks/>
            </p:cNvSpPr>
            <p:nvPr/>
          </p:nvSpPr>
          <p:spPr bwMode="gray">
            <a:xfrm rot="21370907">
              <a:off x="309865" y="316313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8" name="33 ovalas"/>
            <p:cNvSpPr>
              <a:spLocks noChangeArrowheads="1"/>
            </p:cNvSpPr>
            <p:nvPr/>
          </p:nvSpPr>
          <p:spPr bwMode="gray">
            <a:xfrm rot="21370907">
              <a:off x="156317" y="389499"/>
              <a:ext cx="107325" cy="90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grpSp>
          <p:nvGrpSpPr>
            <p:cNvPr id="9" name="8 grupė"/>
            <p:cNvGrpSpPr/>
            <p:nvPr/>
          </p:nvGrpSpPr>
          <p:grpSpPr bwMode="gray">
            <a:xfrm rot="21351673">
              <a:off x="188910" y="3285460"/>
              <a:ext cx="886988" cy="656333"/>
              <a:chOff x="452438" y="3540125"/>
              <a:chExt cx="750888" cy="555625"/>
            </a:xfrm>
          </p:grpSpPr>
          <p:sp>
            <p:nvSpPr>
              <p:cNvPr id="10" name="9 laisva forma"/>
              <p:cNvSpPr>
                <a:spLocks/>
              </p:cNvSpPr>
              <p:nvPr/>
            </p:nvSpPr>
            <p:spPr bwMode="gray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11" name="10 laisva forma"/>
              <p:cNvSpPr>
                <a:spLocks/>
              </p:cNvSpPr>
              <p:nvPr/>
            </p:nvSpPr>
            <p:spPr bwMode="gray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</p:grpSp>
        <p:sp>
          <p:nvSpPr>
            <p:cNvPr id="12" name="11 laisva forma"/>
            <p:cNvSpPr>
              <a:spLocks/>
            </p:cNvSpPr>
            <p:nvPr/>
          </p:nvSpPr>
          <p:spPr bwMode="gray">
            <a:xfrm rot="21370907">
              <a:off x="40737" y="3810995"/>
              <a:ext cx="338487" cy="336423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3" name="12 laisva forma"/>
            <p:cNvSpPr>
              <a:spLocks/>
            </p:cNvSpPr>
            <p:nvPr/>
          </p:nvSpPr>
          <p:spPr bwMode="gray">
            <a:xfrm rot="1029304">
              <a:off x="-5757" y="2131015"/>
              <a:ext cx="717568" cy="786784"/>
            </a:xfrm>
            <a:custGeom>
              <a:avLst/>
              <a:gdLst>
                <a:gd name="connsiteX0" fmla="*/ 624166 w 717568"/>
                <a:gd name="connsiteY0" fmla="*/ 7939 h 786784"/>
                <a:gd name="connsiteX1" fmla="*/ 680993 w 717568"/>
                <a:gd name="connsiteY1" fmla="*/ 7779 h 786784"/>
                <a:gd name="connsiteX2" fmla="*/ 244665 w 717568"/>
                <a:gd name="connsiteY2" fmla="*/ 782347 h 786784"/>
                <a:gd name="connsiteX3" fmla="*/ 109114 w 717568"/>
                <a:gd name="connsiteY3" fmla="*/ 756152 h 786784"/>
                <a:gd name="connsiteX4" fmla="*/ 99313 w 717568"/>
                <a:gd name="connsiteY4" fmla="*/ 749712 h 786784"/>
                <a:gd name="connsiteX5" fmla="*/ 0 w 717568"/>
                <a:gd name="connsiteY5" fmla="*/ 427989 h 786784"/>
                <a:gd name="connsiteX6" fmla="*/ 3400 w 717568"/>
                <a:gd name="connsiteY6" fmla="*/ 430734 h 786784"/>
                <a:gd name="connsiteX7" fmla="*/ 260064 w 717568"/>
                <a:gd name="connsiteY7" fmla="*/ 731389 h 786784"/>
                <a:gd name="connsiteX8" fmla="*/ 624166 w 717568"/>
                <a:gd name="connsiteY8" fmla="*/ 7939 h 78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568" h="786784">
                  <a:moveTo>
                    <a:pt x="624166" y="7939"/>
                  </a:moveTo>
                  <a:cubicBezTo>
                    <a:pt x="643937" y="-2174"/>
                    <a:pt x="663027" y="-3050"/>
                    <a:pt x="680993" y="7779"/>
                  </a:cubicBezTo>
                  <a:cubicBezTo>
                    <a:pt x="870924" y="119888"/>
                    <a:pt x="260065" y="848593"/>
                    <a:pt x="244665" y="782347"/>
                  </a:cubicBezTo>
                  <a:cubicBezTo>
                    <a:pt x="206165" y="793813"/>
                    <a:pt x="158682" y="782347"/>
                    <a:pt x="109114" y="756152"/>
                  </a:cubicBezTo>
                  <a:lnTo>
                    <a:pt x="99313" y="749712"/>
                  </a:lnTo>
                  <a:lnTo>
                    <a:pt x="0" y="427989"/>
                  </a:lnTo>
                  <a:lnTo>
                    <a:pt x="3400" y="430734"/>
                  </a:lnTo>
                  <a:cubicBezTo>
                    <a:pt x="113766" y="527555"/>
                    <a:pt x="231831" y="660047"/>
                    <a:pt x="260064" y="731389"/>
                  </a:cubicBezTo>
                  <a:cubicBezTo>
                    <a:pt x="313964" y="602081"/>
                    <a:pt x="485768" y="78723"/>
                    <a:pt x="624166" y="79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4" name="13 laisva forma"/>
            <p:cNvSpPr>
              <a:spLocks/>
            </p:cNvSpPr>
            <p:nvPr/>
          </p:nvSpPr>
          <p:spPr bwMode="gray">
            <a:xfrm rot="229093" flipH="1">
              <a:off x="363693" y="512740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5" name="14 laisva forma"/>
            <p:cNvSpPr>
              <a:spLocks/>
            </p:cNvSpPr>
            <p:nvPr/>
          </p:nvSpPr>
          <p:spPr bwMode="gray">
            <a:xfrm rot="229093" flipH="1">
              <a:off x="820539" y="6496790"/>
              <a:ext cx="130517" cy="129721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6" name="15 laisva forma"/>
            <p:cNvSpPr>
              <a:spLocks/>
            </p:cNvSpPr>
            <p:nvPr/>
          </p:nvSpPr>
          <p:spPr bwMode="gray">
            <a:xfrm rot="18488757">
              <a:off x="56320" y="5556204"/>
              <a:ext cx="303358" cy="304647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7" name="16 laisva forma"/>
            <p:cNvSpPr>
              <a:spLocks/>
            </p:cNvSpPr>
            <p:nvPr/>
          </p:nvSpPr>
          <p:spPr bwMode="gray">
            <a:xfrm rot="21540920" flipH="1">
              <a:off x="309775" y="56187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8" name="33 ovalas"/>
            <p:cNvSpPr>
              <a:spLocks noChangeArrowheads="1"/>
            </p:cNvSpPr>
            <p:nvPr/>
          </p:nvSpPr>
          <p:spPr bwMode="gray">
            <a:xfrm rot="21540920" flipH="1">
              <a:off x="77245" y="2006726"/>
              <a:ext cx="107325" cy="9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9" name="27 laisva forma"/>
            <p:cNvSpPr>
              <a:spLocks/>
            </p:cNvSpPr>
            <p:nvPr/>
          </p:nvSpPr>
          <p:spPr bwMode="gray">
            <a:xfrm rot="19007982" flipV="1">
              <a:off x="756768" y="5796628"/>
              <a:ext cx="138254" cy="141654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lt-LT" noProof="0" dirty="0"/>
            </a:p>
          </p:txBody>
        </p:sp>
        <p:sp>
          <p:nvSpPr>
            <p:cNvPr id="20" name="19 laisva forma"/>
            <p:cNvSpPr/>
            <p:nvPr/>
          </p:nvSpPr>
          <p:spPr bwMode="gray">
            <a:xfrm>
              <a:off x="-111192" y="5906666"/>
              <a:ext cx="670" cy="8039"/>
            </a:xfrm>
            <a:custGeom>
              <a:avLst/>
              <a:gdLst>
                <a:gd name="connsiteX0" fmla="*/ 133 w 591"/>
                <a:gd name="connsiteY0" fmla="*/ 57 h 7090"/>
                <a:gd name="connsiteX1" fmla="*/ 502 w 591"/>
                <a:gd name="connsiteY1" fmla="*/ 3724 h 7090"/>
                <a:gd name="connsiteX2" fmla="*/ 591 w 591"/>
                <a:gd name="connsiteY2" fmla="*/ 5706 h 7090"/>
                <a:gd name="connsiteX3" fmla="*/ 1 w 591"/>
                <a:gd name="connsiteY3" fmla="*/ 7090 h 7090"/>
                <a:gd name="connsiteX4" fmla="*/ 133 w 591"/>
                <a:gd name="connsiteY4" fmla="*/ 57 h 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" h="7090">
                  <a:moveTo>
                    <a:pt x="133" y="57"/>
                  </a:moveTo>
                  <a:cubicBezTo>
                    <a:pt x="221" y="-306"/>
                    <a:pt x="348" y="1114"/>
                    <a:pt x="502" y="3724"/>
                  </a:cubicBezTo>
                  <a:lnTo>
                    <a:pt x="591" y="5706"/>
                  </a:lnTo>
                  <a:lnTo>
                    <a:pt x="1" y="7090"/>
                  </a:lnTo>
                  <a:cubicBezTo>
                    <a:pt x="-4" y="2567"/>
                    <a:pt x="45" y="420"/>
                    <a:pt x="133" y="5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sp>
          <p:nvSpPr>
            <p:cNvPr id="21" name="49 laisva forma"/>
            <p:cNvSpPr>
              <a:spLocks/>
            </p:cNvSpPr>
            <p:nvPr/>
          </p:nvSpPr>
          <p:spPr bwMode="gray">
            <a:xfrm rot="238563">
              <a:off x="193325" y="5986638"/>
              <a:ext cx="587092" cy="435643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  <a:gd name="connsiteX0" fmla="*/ 437 w 8676"/>
                <a:gd name="connsiteY0" fmla="*/ 38 h 8343"/>
                <a:gd name="connsiteX1" fmla="*/ 3833 w 8676"/>
                <a:gd name="connsiteY1" fmla="*/ 6489 h 8343"/>
                <a:gd name="connsiteX2" fmla="*/ 8676 w 8676"/>
                <a:gd name="connsiteY2" fmla="*/ 1731 h 8343"/>
                <a:gd name="connsiteX3" fmla="*/ 3823 w 8676"/>
                <a:gd name="connsiteY3" fmla="*/ 8271 h 8343"/>
                <a:gd name="connsiteX4" fmla="*/ 3582 w 8676"/>
                <a:gd name="connsiteY4" fmla="*/ 8102 h 8343"/>
                <a:gd name="connsiteX5" fmla="*/ 437 w 8676"/>
                <a:gd name="connsiteY5" fmla="*/ 38 h 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6" h="8343">
                  <a:moveTo>
                    <a:pt x="437" y="38"/>
                  </a:moveTo>
                  <a:cubicBezTo>
                    <a:pt x="1758" y="602"/>
                    <a:pt x="3645" y="4151"/>
                    <a:pt x="3833" y="6489"/>
                  </a:cubicBezTo>
                  <a:cubicBezTo>
                    <a:pt x="5091" y="4070"/>
                    <a:pt x="8676" y="-43"/>
                    <a:pt x="8676" y="1731"/>
                  </a:cubicBezTo>
                  <a:cubicBezTo>
                    <a:pt x="8613" y="4070"/>
                    <a:pt x="5458" y="8997"/>
                    <a:pt x="3823" y="8271"/>
                  </a:cubicBezTo>
                  <a:cubicBezTo>
                    <a:pt x="3760" y="8352"/>
                    <a:pt x="3582" y="8022"/>
                    <a:pt x="3582" y="8102"/>
                  </a:cubicBezTo>
                  <a:cubicBezTo>
                    <a:pt x="2764" y="9312"/>
                    <a:pt x="-1324" y="-688"/>
                    <a:pt x="437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2" name="21 laisva forma"/>
            <p:cNvSpPr/>
            <p:nvPr/>
          </p:nvSpPr>
          <p:spPr bwMode="gray">
            <a:xfrm>
              <a:off x="-5482" y="1265703"/>
              <a:ext cx="764564" cy="2440644"/>
            </a:xfrm>
            <a:custGeom>
              <a:avLst/>
              <a:gdLst>
                <a:gd name="connsiteX0" fmla="*/ 762840 w 764564"/>
                <a:gd name="connsiteY0" fmla="*/ 0 h 2440644"/>
                <a:gd name="connsiteX1" fmla="*/ 764564 w 764564"/>
                <a:gd name="connsiteY1" fmla="*/ 6597 h 2440644"/>
                <a:gd name="connsiteX2" fmla="*/ 415990 w 764564"/>
                <a:gd name="connsiteY2" fmla="*/ 745997 h 2440644"/>
                <a:gd name="connsiteX3" fmla="*/ 496527 w 764564"/>
                <a:gd name="connsiteY3" fmla="*/ 655633 h 2440644"/>
                <a:gd name="connsiteX4" fmla="*/ 498251 w 764564"/>
                <a:gd name="connsiteY4" fmla="*/ 662230 h 2440644"/>
                <a:gd name="connsiteX5" fmla="*/ 412572 w 764564"/>
                <a:gd name="connsiteY5" fmla="*/ 757070 h 2440644"/>
                <a:gd name="connsiteX6" fmla="*/ 132423 w 764564"/>
                <a:gd name="connsiteY6" fmla="*/ 1794536 h 2440644"/>
                <a:gd name="connsiteX7" fmla="*/ 12481 w 764564"/>
                <a:gd name="connsiteY7" fmla="*/ 2370241 h 2440644"/>
                <a:gd name="connsiteX8" fmla="*/ 0 w 764564"/>
                <a:gd name="connsiteY8" fmla="*/ 2440644 h 2440644"/>
                <a:gd name="connsiteX9" fmla="*/ 0 w 764564"/>
                <a:gd name="connsiteY9" fmla="*/ 2414471 h 2440644"/>
                <a:gd name="connsiteX10" fmla="*/ 8605 w 764564"/>
                <a:gd name="connsiteY10" fmla="*/ 2365918 h 2440644"/>
                <a:gd name="connsiteX11" fmla="*/ 127275 w 764564"/>
                <a:gd name="connsiteY11" fmla="*/ 1794968 h 2440644"/>
                <a:gd name="connsiteX12" fmla="*/ 762840 w 764564"/>
                <a:gd name="connsiteY12" fmla="*/ 0 h 244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4564" h="2440644">
                  <a:moveTo>
                    <a:pt x="762840" y="0"/>
                  </a:moveTo>
                  <a:cubicBezTo>
                    <a:pt x="764564" y="6597"/>
                    <a:pt x="764564" y="6597"/>
                    <a:pt x="764564" y="6597"/>
                  </a:cubicBezTo>
                  <a:cubicBezTo>
                    <a:pt x="661164" y="110118"/>
                    <a:pt x="539650" y="369766"/>
                    <a:pt x="415990" y="745997"/>
                  </a:cubicBezTo>
                  <a:cubicBezTo>
                    <a:pt x="496527" y="655633"/>
                    <a:pt x="496527" y="655633"/>
                    <a:pt x="496527" y="655633"/>
                  </a:cubicBezTo>
                  <a:cubicBezTo>
                    <a:pt x="498251" y="662230"/>
                    <a:pt x="498251" y="662230"/>
                    <a:pt x="498251" y="662230"/>
                  </a:cubicBezTo>
                  <a:cubicBezTo>
                    <a:pt x="412572" y="757070"/>
                    <a:pt x="412572" y="757070"/>
                    <a:pt x="412572" y="757070"/>
                  </a:cubicBezTo>
                  <a:cubicBezTo>
                    <a:pt x="318542" y="1041374"/>
                    <a:pt x="223452" y="1394081"/>
                    <a:pt x="132423" y="1794536"/>
                  </a:cubicBezTo>
                  <a:cubicBezTo>
                    <a:pt x="87192" y="1992829"/>
                    <a:pt x="46889" y="2187085"/>
                    <a:pt x="12481" y="2370241"/>
                  </a:cubicBezTo>
                  <a:lnTo>
                    <a:pt x="0" y="2440644"/>
                  </a:lnTo>
                  <a:lnTo>
                    <a:pt x="0" y="2414471"/>
                  </a:lnTo>
                  <a:lnTo>
                    <a:pt x="8605" y="2365918"/>
                  </a:lnTo>
                  <a:cubicBezTo>
                    <a:pt x="42739" y="2184035"/>
                    <a:pt x="82614" y="1991416"/>
                    <a:pt x="127275" y="1794968"/>
                  </a:cubicBezTo>
                  <a:cubicBezTo>
                    <a:pt x="341194" y="854304"/>
                    <a:pt x="578318" y="183597"/>
                    <a:pt x="762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grpSp>
          <p:nvGrpSpPr>
            <p:cNvPr id="23" name="22 grupė"/>
            <p:cNvGrpSpPr/>
            <p:nvPr/>
          </p:nvGrpSpPr>
          <p:grpSpPr bwMode="gray">
            <a:xfrm rot="399179" flipH="1">
              <a:off x="322913" y="912037"/>
              <a:ext cx="740803" cy="743600"/>
              <a:chOff x="2051052" y="5522596"/>
              <a:chExt cx="892175" cy="895542"/>
            </a:xfrm>
          </p:grpSpPr>
          <p:sp>
            <p:nvSpPr>
              <p:cNvPr id="24" name="5 laisva forma"/>
              <p:cNvSpPr>
                <a:spLocks/>
              </p:cNvSpPr>
              <p:nvPr/>
            </p:nvSpPr>
            <p:spPr bwMode="gray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25" name="6 eilutė"/>
              <p:cNvSpPr>
                <a:spLocks noChangeShapeType="1"/>
              </p:cNvSpPr>
              <p:nvPr/>
            </p:nvSpPr>
            <p:spPr bwMode="gray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26" name="32 laisva forma"/>
              <p:cNvSpPr>
                <a:spLocks/>
              </p:cNvSpPr>
              <p:nvPr/>
            </p:nvSpPr>
            <p:spPr bwMode="gray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27" name="33 laisva forma"/>
              <p:cNvSpPr>
                <a:spLocks/>
              </p:cNvSpPr>
              <p:nvPr/>
            </p:nvSpPr>
            <p:spPr bwMode="gray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28" name="32 laisva forma"/>
              <p:cNvSpPr>
                <a:spLocks/>
              </p:cNvSpPr>
              <p:nvPr/>
            </p:nvSpPr>
            <p:spPr bwMode="gray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29" name="28 ovalas"/>
              <p:cNvSpPr/>
              <p:nvPr/>
            </p:nvSpPr>
            <p:spPr bwMode="gray"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noProof="0" dirty="0"/>
              </a:p>
            </p:txBody>
          </p:sp>
        </p:grpSp>
        <p:sp>
          <p:nvSpPr>
            <p:cNvPr id="30" name="29 laisva forma"/>
            <p:cNvSpPr>
              <a:spLocks/>
            </p:cNvSpPr>
            <p:nvPr/>
          </p:nvSpPr>
          <p:spPr bwMode="gray">
            <a:xfrm rot="21370907">
              <a:off x="453244" y="1821965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1" name="30 laisva forma"/>
            <p:cNvSpPr/>
            <p:nvPr/>
          </p:nvSpPr>
          <p:spPr bwMode="gray">
            <a:xfrm>
              <a:off x="-5482" y="3721714"/>
              <a:ext cx="572070" cy="2025949"/>
            </a:xfrm>
            <a:custGeom>
              <a:avLst/>
              <a:gdLst>
                <a:gd name="connsiteX0" fmla="*/ 571311 w 572070"/>
                <a:gd name="connsiteY0" fmla="*/ 698 h 2025949"/>
                <a:gd name="connsiteX1" fmla="*/ 535841 w 572070"/>
                <a:gd name="connsiteY1" fmla="*/ 157150 h 2025949"/>
                <a:gd name="connsiteX2" fmla="*/ 43954 w 572070"/>
                <a:gd name="connsiteY2" fmla="*/ 1914280 h 2025949"/>
                <a:gd name="connsiteX3" fmla="*/ 0 w 572070"/>
                <a:gd name="connsiteY3" fmla="*/ 2025949 h 2025949"/>
                <a:gd name="connsiteX4" fmla="*/ 0 w 572070"/>
                <a:gd name="connsiteY4" fmla="*/ 1931247 h 2025949"/>
                <a:gd name="connsiteX5" fmla="*/ 38961 w 572070"/>
                <a:gd name="connsiteY5" fmla="*/ 1823186 h 2025949"/>
                <a:gd name="connsiteX6" fmla="*/ 487112 w 572070"/>
                <a:gd name="connsiteY6" fmla="*/ 146883 h 2025949"/>
                <a:gd name="connsiteX7" fmla="*/ 571311 w 572070"/>
                <a:gd name="connsiteY7" fmla="*/ 698 h 202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2070" h="2025949">
                  <a:moveTo>
                    <a:pt x="571311" y="698"/>
                  </a:moveTo>
                  <a:cubicBezTo>
                    <a:pt x="574851" y="6404"/>
                    <a:pt x="566519" y="47998"/>
                    <a:pt x="535841" y="157150"/>
                  </a:cubicBezTo>
                  <a:cubicBezTo>
                    <a:pt x="455308" y="443674"/>
                    <a:pt x="262063" y="1332539"/>
                    <a:pt x="43954" y="1914280"/>
                  </a:cubicBezTo>
                  <a:lnTo>
                    <a:pt x="0" y="2025949"/>
                  </a:lnTo>
                  <a:lnTo>
                    <a:pt x="0" y="1931247"/>
                  </a:lnTo>
                  <a:lnTo>
                    <a:pt x="38961" y="1823186"/>
                  </a:lnTo>
                  <a:cubicBezTo>
                    <a:pt x="257758" y="1197543"/>
                    <a:pt x="459012" y="348382"/>
                    <a:pt x="487112" y="146883"/>
                  </a:cubicBezTo>
                  <a:cubicBezTo>
                    <a:pt x="498274" y="149283"/>
                    <a:pt x="563523" y="-11856"/>
                    <a:pt x="571311" y="6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sp>
          <p:nvSpPr>
            <p:cNvPr id="32" name="31 laisva forma"/>
            <p:cNvSpPr/>
            <p:nvPr/>
          </p:nvSpPr>
          <p:spPr bwMode="gray">
            <a:xfrm>
              <a:off x="404351" y="4895423"/>
              <a:ext cx="203734" cy="1962577"/>
            </a:xfrm>
            <a:custGeom>
              <a:avLst/>
              <a:gdLst>
                <a:gd name="connsiteX0" fmla="*/ 203734 w 203734"/>
                <a:gd name="connsiteY0" fmla="*/ 34 h 1962577"/>
                <a:gd name="connsiteX1" fmla="*/ 38502 w 203734"/>
                <a:gd name="connsiteY1" fmla="*/ 1942127 h 1962577"/>
                <a:gd name="connsiteX2" fmla="*/ 38124 w 203734"/>
                <a:gd name="connsiteY2" fmla="*/ 1962577 h 1962577"/>
                <a:gd name="connsiteX3" fmla="*/ 0 w 203734"/>
                <a:gd name="connsiteY3" fmla="*/ 1962577 h 1962577"/>
                <a:gd name="connsiteX4" fmla="*/ 861 w 203734"/>
                <a:gd name="connsiteY4" fmla="*/ 1930481 h 1962577"/>
                <a:gd name="connsiteX5" fmla="*/ 168890 w 203734"/>
                <a:gd name="connsiteY5" fmla="*/ 27735 h 1962577"/>
                <a:gd name="connsiteX6" fmla="*/ 203734 w 203734"/>
                <a:gd name="connsiteY6" fmla="*/ 34 h 19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734" h="1962577">
                  <a:moveTo>
                    <a:pt x="203734" y="34"/>
                  </a:moveTo>
                  <a:cubicBezTo>
                    <a:pt x="84994" y="510675"/>
                    <a:pt x="48957" y="1435542"/>
                    <a:pt x="38502" y="1942127"/>
                  </a:cubicBezTo>
                  <a:lnTo>
                    <a:pt x="38124" y="1962577"/>
                  </a:lnTo>
                  <a:lnTo>
                    <a:pt x="0" y="1962577"/>
                  </a:lnTo>
                  <a:lnTo>
                    <a:pt x="861" y="1930481"/>
                  </a:lnTo>
                  <a:cubicBezTo>
                    <a:pt x="15196" y="1428054"/>
                    <a:pt x="54378" y="534635"/>
                    <a:pt x="168890" y="27735"/>
                  </a:cubicBezTo>
                  <a:cubicBezTo>
                    <a:pt x="168890" y="27735"/>
                    <a:pt x="186897" y="-1137"/>
                    <a:pt x="203734" y="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noProof="0" dirty="0"/>
            </a:p>
          </p:txBody>
        </p:sp>
        <p:grpSp>
          <p:nvGrpSpPr>
            <p:cNvPr id="33" name="32 grupė"/>
            <p:cNvGrpSpPr/>
            <p:nvPr/>
          </p:nvGrpSpPr>
          <p:grpSpPr bwMode="gray">
            <a:xfrm rot="16304340" flipH="1">
              <a:off x="178634" y="4276817"/>
              <a:ext cx="888787" cy="885044"/>
              <a:chOff x="4277517" y="3752400"/>
              <a:chExt cx="1154448" cy="1149586"/>
            </a:xfrm>
          </p:grpSpPr>
          <p:sp>
            <p:nvSpPr>
              <p:cNvPr id="34" name="33 laisva forma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35" name="35 laisva forma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36" name="41 laisva forma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37" name="41 laisva forma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38" name="42 laisva forma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lt-LT" noProof="0" dirty="0"/>
              </a:p>
            </p:txBody>
          </p:sp>
        </p:grpSp>
      </p:grpSp>
      <p:grpSp>
        <p:nvGrpSpPr>
          <p:cNvPr id="83" name="82 grupė" descr="Gėlių grupės dešinėje skaidrės pusėje"/>
          <p:cNvGrpSpPr/>
          <p:nvPr/>
        </p:nvGrpSpPr>
        <p:grpSpPr bwMode="gray">
          <a:xfrm>
            <a:off x="10666412" y="2618021"/>
            <a:ext cx="1376735" cy="4239979"/>
            <a:chOff x="10666412" y="2618021"/>
            <a:chExt cx="1376735" cy="4239979"/>
          </a:xfrm>
        </p:grpSpPr>
        <p:sp>
          <p:nvSpPr>
            <p:cNvPr id="82" name="13 laisva forma"/>
            <p:cNvSpPr>
              <a:spLocks noEditPoints="1"/>
            </p:cNvSpPr>
            <p:nvPr/>
          </p:nvSpPr>
          <p:spPr bwMode="gray">
            <a:xfrm>
              <a:off x="11081335" y="4464333"/>
              <a:ext cx="842070" cy="2393667"/>
            </a:xfrm>
            <a:custGeom>
              <a:avLst/>
              <a:gdLst>
                <a:gd name="T0" fmla="*/ 31 w 274"/>
                <a:gd name="T1" fmla="*/ 768 h 826"/>
                <a:gd name="T2" fmla="*/ 21 w 274"/>
                <a:gd name="T3" fmla="*/ 826 h 826"/>
                <a:gd name="T4" fmla="*/ 29 w 274"/>
                <a:gd name="T5" fmla="*/ 826 h 826"/>
                <a:gd name="T6" fmla="*/ 107 w 274"/>
                <a:gd name="T7" fmla="*/ 491 h 826"/>
                <a:gd name="T8" fmla="*/ 139 w 274"/>
                <a:gd name="T9" fmla="*/ 364 h 826"/>
                <a:gd name="T10" fmla="*/ 272 w 274"/>
                <a:gd name="T11" fmla="*/ 359 h 826"/>
                <a:gd name="T12" fmla="*/ 274 w 274"/>
                <a:gd name="T13" fmla="*/ 351 h 826"/>
                <a:gd name="T14" fmla="*/ 141 w 274"/>
                <a:gd name="T15" fmla="*/ 354 h 826"/>
                <a:gd name="T16" fmla="*/ 139 w 274"/>
                <a:gd name="T17" fmla="*/ 0 h 826"/>
                <a:gd name="T18" fmla="*/ 132 w 274"/>
                <a:gd name="T19" fmla="*/ 3 h 826"/>
                <a:gd name="T20" fmla="*/ 131 w 274"/>
                <a:gd name="T21" fmla="*/ 357 h 826"/>
                <a:gd name="T22" fmla="*/ 96 w 274"/>
                <a:gd name="T23" fmla="*/ 382 h 826"/>
                <a:gd name="T24" fmla="*/ 50 w 274"/>
                <a:gd name="T25" fmla="*/ 451 h 826"/>
                <a:gd name="T26" fmla="*/ 21 w 274"/>
                <a:gd name="T27" fmla="*/ 393 h 826"/>
                <a:gd name="T28" fmla="*/ 14 w 274"/>
                <a:gd name="T29" fmla="*/ 396 h 826"/>
                <a:gd name="T30" fmla="*/ 45 w 274"/>
                <a:gd name="T31" fmla="*/ 462 h 826"/>
                <a:gd name="T32" fmla="*/ 31 w 274"/>
                <a:gd name="T33" fmla="*/ 768 h 826"/>
                <a:gd name="T34" fmla="*/ 102 w 274"/>
                <a:gd name="T35" fmla="*/ 389 h 826"/>
                <a:gd name="T36" fmla="*/ 129 w 274"/>
                <a:gd name="T37" fmla="*/ 369 h 826"/>
                <a:gd name="T38" fmla="*/ 98 w 274"/>
                <a:gd name="T39" fmla="*/ 489 h 826"/>
                <a:gd name="T40" fmla="*/ 36 w 274"/>
                <a:gd name="T41" fmla="*/ 744 h 826"/>
                <a:gd name="T42" fmla="*/ 102 w 274"/>
                <a:gd name="T43" fmla="*/ 389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826">
                  <a:moveTo>
                    <a:pt x="31" y="768"/>
                  </a:moveTo>
                  <a:cubicBezTo>
                    <a:pt x="27" y="787"/>
                    <a:pt x="24" y="806"/>
                    <a:pt x="21" y="826"/>
                  </a:cubicBezTo>
                  <a:cubicBezTo>
                    <a:pt x="29" y="826"/>
                    <a:pt x="29" y="826"/>
                    <a:pt x="29" y="826"/>
                  </a:cubicBezTo>
                  <a:cubicBezTo>
                    <a:pt x="51" y="698"/>
                    <a:pt x="81" y="589"/>
                    <a:pt x="107" y="491"/>
                  </a:cubicBezTo>
                  <a:cubicBezTo>
                    <a:pt x="118" y="446"/>
                    <a:pt x="129" y="404"/>
                    <a:pt x="139" y="364"/>
                  </a:cubicBezTo>
                  <a:cubicBezTo>
                    <a:pt x="174" y="348"/>
                    <a:pt x="219" y="346"/>
                    <a:pt x="272" y="359"/>
                  </a:cubicBezTo>
                  <a:cubicBezTo>
                    <a:pt x="274" y="351"/>
                    <a:pt x="274" y="351"/>
                    <a:pt x="274" y="351"/>
                  </a:cubicBezTo>
                  <a:cubicBezTo>
                    <a:pt x="222" y="338"/>
                    <a:pt x="178" y="338"/>
                    <a:pt x="141" y="354"/>
                  </a:cubicBezTo>
                  <a:cubicBezTo>
                    <a:pt x="173" y="217"/>
                    <a:pt x="184" y="107"/>
                    <a:pt x="139" y="0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77" y="109"/>
                    <a:pt x="164" y="220"/>
                    <a:pt x="131" y="357"/>
                  </a:cubicBezTo>
                  <a:cubicBezTo>
                    <a:pt x="119" y="364"/>
                    <a:pt x="107" y="372"/>
                    <a:pt x="96" y="382"/>
                  </a:cubicBezTo>
                  <a:cubicBezTo>
                    <a:pt x="76" y="401"/>
                    <a:pt x="61" y="424"/>
                    <a:pt x="50" y="451"/>
                  </a:cubicBezTo>
                  <a:cubicBezTo>
                    <a:pt x="21" y="393"/>
                    <a:pt x="21" y="393"/>
                    <a:pt x="21" y="393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45" y="462"/>
                    <a:pt x="45" y="462"/>
                    <a:pt x="45" y="462"/>
                  </a:cubicBezTo>
                  <a:cubicBezTo>
                    <a:pt x="0" y="584"/>
                    <a:pt x="29" y="756"/>
                    <a:pt x="31" y="768"/>
                  </a:cubicBezTo>
                  <a:close/>
                  <a:moveTo>
                    <a:pt x="102" y="389"/>
                  </a:moveTo>
                  <a:cubicBezTo>
                    <a:pt x="110" y="381"/>
                    <a:pt x="119" y="374"/>
                    <a:pt x="129" y="369"/>
                  </a:cubicBezTo>
                  <a:cubicBezTo>
                    <a:pt x="120" y="407"/>
                    <a:pt x="110" y="447"/>
                    <a:pt x="98" y="489"/>
                  </a:cubicBezTo>
                  <a:cubicBezTo>
                    <a:pt x="78" y="566"/>
                    <a:pt x="55" y="650"/>
                    <a:pt x="36" y="744"/>
                  </a:cubicBezTo>
                  <a:cubicBezTo>
                    <a:pt x="28" y="675"/>
                    <a:pt x="11" y="473"/>
                    <a:pt x="102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0" name="23 laisva forma"/>
            <p:cNvSpPr>
              <a:spLocks/>
            </p:cNvSpPr>
            <p:nvPr/>
          </p:nvSpPr>
          <p:spPr bwMode="gray">
            <a:xfrm rot="18719809">
              <a:off x="11765934" y="6045503"/>
              <a:ext cx="200698" cy="20069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1" name="27 laisva forma"/>
            <p:cNvSpPr>
              <a:spLocks/>
            </p:cNvSpPr>
            <p:nvPr/>
          </p:nvSpPr>
          <p:spPr bwMode="gray">
            <a:xfrm rot="18719809" flipV="1">
              <a:off x="11572170" y="2616716"/>
              <a:ext cx="106135" cy="108746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lt-LT" noProof="0" dirty="0"/>
            </a:p>
          </p:txBody>
        </p:sp>
        <p:sp>
          <p:nvSpPr>
            <p:cNvPr id="43" name="5 laisva forma"/>
            <p:cNvSpPr>
              <a:spLocks/>
            </p:cNvSpPr>
            <p:nvPr/>
          </p:nvSpPr>
          <p:spPr bwMode="gray">
            <a:xfrm rot="18200584">
              <a:off x="11560581" y="5201813"/>
              <a:ext cx="5528" cy="1105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4" name="6 eilutė"/>
            <p:cNvSpPr>
              <a:spLocks noChangeShapeType="1"/>
            </p:cNvSpPr>
            <p:nvPr/>
          </p:nvSpPr>
          <p:spPr bwMode="gray">
            <a:xfrm rot="18200584" flipH="1" flipV="1">
              <a:off x="11560581" y="5201813"/>
              <a:ext cx="5528" cy="110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5" name="10 laisva forma"/>
            <p:cNvSpPr>
              <a:spLocks/>
            </p:cNvSpPr>
            <p:nvPr/>
          </p:nvSpPr>
          <p:spPr bwMode="gray">
            <a:xfrm rot="18694609">
              <a:off x="11379664" y="4584602"/>
              <a:ext cx="437369" cy="481059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lt-LT" noProof="0" dirty="0"/>
            </a:p>
          </p:txBody>
        </p:sp>
        <p:sp>
          <p:nvSpPr>
            <p:cNvPr id="46" name="25 laisva forma"/>
            <p:cNvSpPr>
              <a:spLocks/>
            </p:cNvSpPr>
            <p:nvPr/>
          </p:nvSpPr>
          <p:spPr bwMode="gray">
            <a:xfrm rot="16884820">
              <a:off x="10934141" y="5972481"/>
              <a:ext cx="304390" cy="345390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7" name="26 laisva forma"/>
            <p:cNvSpPr>
              <a:spLocks/>
            </p:cNvSpPr>
            <p:nvPr/>
          </p:nvSpPr>
          <p:spPr bwMode="gray">
            <a:xfrm rot="18200584">
              <a:off x="11077105" y="3154034"/>
              <a:ext cx="172736" cy="172736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8" name="31 laisva forma"/>
            <p:cNvSpPr>
              <a:spLocks/>
            </p:cNvSpPr>
            <p:nvPr/>
          </p:nvSpPr>
          <p:spPr bwMode="gray">
            <a:xfrm rot="18200584">
              <a:off x="11129266" y="4557578"/>
              <a:ext cx="129897" cy="131280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9" name="34 laisva forma"/>
            <p:cNvSpPr>
              <a:spLocks/>
            </p:cNvSpPr>
            <p:nvPr/>
          </p:nvSpPr>
          <p:spPr bwMode="gray">
            <a:xfrm rot="18200584">
              <a:off x="11516723" y="3589667"/>
              <a:ext cx="84296" cy="77386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0" name="49 laisva forma"/>
            <p:cNvSpPr>
              <a:spLocks/>
            </p:cNvSpPr>
            <p:nvPr/>
          </p:nvSpPr>
          <p:spPr bwMode="gray">
            <a:xfrm rot="18200584">
              <a:off x="11446291" y="6327413"/>
              <a:ext cx="140953" cy="139571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1" name="50 laisva forma"/>
            <p:cNvSpPr>
              <a:spLocks/>
            </p:cNvSpPr>
            <p:nvPr/>
          </p:nvSpPr>
          <p:spPr bwMode="gray">
            <a:xfrm rot="18200584">
              <a:off x="10778184" y="6620087"/>
              <a:ext cx="11055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2" name="76 eilutė"/>
            <p:cNvSpPr>
              <a:spLocks noChangeShapeType="1"/>
            </p:cNvSpPr>
            <p:nvPr/>
          </p:nvSpPr>
          <p:spPr bwMode="gray">
            <a:xfrm rot="18200584" flipH="1">
              <a:off x="10778184" y="6620087"/>
              <a:ext cx="1105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3" name="78 laisva forma"/>
            <p:cNvSpPr>
              <a:spLocks/>
            </p:cNvSpPr>
            <p:nvPr/>
          </p:nvSpPr>
          <p:spPr bwMode="gray">
            <a:xfrm rot="18200584">
              <a:off x="11631202" y="5236123"/>
              <a:ext cx="410585" cy="413304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4" name="79 laisva forma"/>
            <p:cNvSpPr>
              <a:spLocks/>
            </p:cNvSpPr>
            <p:nvPr/>
          </p:nvSpPr>
          <p:spPr bwMode="gray">
            <a:xfrm rot="18200584">
              <a:off x="11729090" y="5334011"/>
              <a:ext cx="214810" cy="21753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5" name="82 laisva forma"/>
            <p:cNvSpPr>
              <a:spLocks/>
            </p:cNvSpPr>
            <p:nvPr/>
          </p:nvSpPr>
          <p:spPr bwMode="gray">
            <a:xfrm rot="18200584">
              <a:off x="11387846" y="6491559"/>
              <a:ext cx="82913" cy="9120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6" name="84 laisva forma"/>
            <p:cNvSpPr>
              <a:spLocks/>
            </p:cNvSpPr>
            <p:nvPr/>
          </p:nvSpPr>
          <p:spPr bwMode="gray">
            <a:xfrm rot="18654775">
              <a:off x="11285659" y="4098012"/>
              <a:ext cx="439370" cy="430587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7" name="80 laisva forma"/>
            <p:cNvSpPr>
              <a:spLocks/>
            </p:cNvSpPr>
            <p:nvPr/>
          </p:nvSpPr>
          <p:spPr bwMode="gray">
            <a:xfrm rot="18654775" flipV="1">
              <a:off x="11435559" y="4243519"/>
              <a:ext cx="139573" cy="139573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58" name="84 laisva forma"/>
            <p:cNvSpPr>
              <a:spLocks/>
            </p:cNvSpPr>
            <p:nvPr/>
          </p:nvSpPr>
          <p:spPr bwMode="gray">
            <a:xfrm rot="18200584">
              <a:off x="11789521" y="5396741"/>
              <a:ext cx="93948" cy="9207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grpSp>
          <p:nvGrpSpPr>
            <p:cNvPr id="59" name="58 grupė"/>
            <p:cNvGrpSpPr/>
            <p:nvPr/>
          </p:nvGrpSpPr>
          <p:grpSpPr bwMode="gray">
            <a:xfrm rot="21311827">
              <a:off x="11197677" y="5664822"/>
              <a:ext cx="407354" cy="408816"/>
              <a:chOff x="11057071" y="5480091"/>
              <a:chExt cx="473402" cy="475102"/>
            </a:xfrm>
          </p:grpSpPr>
          <p:sp>
            <p:nvSpPr>
              <p:cNvPr id="65" name="83 laisva forma"/>
              <p:cNvSpPr>
                <a:spLocks/>
              </p:cNvSpPr>
              <p:nvPr/>
            </p:nvSpPr>
            <p:spPr bwMode="gray">
              <a:xfrm rot="18488757">
                <a:off x="11056221" y="5480941"/>
                <a:ext cx="475102" cy="473402"/>
              </a:xfrm>
              <a:custGeom>
                <a:avLst/>
                <a:gdLst>
                  <a:gd name="T0" fmla="*/ 133 w 139"/>
                  <a:gd name="T1" fmla="*/ 54 h 138"/>
                  <a:gd name="T2" fmla="*/ 121 w 139"/>
                  <a:gd name="T3" fmla="*/ 42 h 138"/>
                  <a:gd name="T4" fmla="*/ 120 w 139"/>
                  <a:gd name="T5" fmla="*/ 41 h 138"/>
                  <a:gd name="T6" fmla="*/ 120 w 139"/>
                  <a:gd name="T7" fmla="*/ 41 h 138"/>
                  <a:gd name="T8" fmla="*/ 117 w 139"/>
                  <a:gd name="T9" fmla="*/ 24 h 138"/>
                  <a:gd name="T10" fmla="*/ 88 w 139"/>
                  <a:gd name="T11" fmla="*/ 7 h 138"/>
                  <a:gd name="T12" fmla="*/ 54 w 139"/>
                  <a:gd name="T13" fmla="*/ 5 h 138"/>
                  <a:gd name="T14" fmla="*/ 42 w 139"/>
                  <a:gd name="T15" fmla="*/ 18 h 138"/>
                  <a:gd name="T16" fmla="*/ 42 w 139"/>
                  <a:gd name="T17" fmla="*/ 18 h 138"/>
                  <a:gd name="T18" fmla="*/ 41 w 139"/>
                  <a:gd name="T19" fmla="*/ 18 h 138"/>
                  <a:gd name="T20" fmla="*/ 24 w 139"/>
                  <a:gd name="T21" fmla="*/ 21 h 138"/>
                  <a:gd name="T22" fmla="*/ 8 w 139"/>
                  <a:gd name="T23" fmla="*/ 50 h 138"/>
                  <a:gd name="T24" fmla="*/ 5 w 139"/>
                  <a:gd name="T25" fmla="*/ 84 h 138"/>
                  <a:gd name="T26" fmla="*/ 18 w 139"/>
                  <a:gd name="T27" fmla="*/ 96 h 138"/>
                  <a:gd name="T28" fmla="*/ 18 w 139"/>
                  <a:gd name="T29" fmla="*/ 96 h 138"/>
                  <a:gd name="T30" fmla="*/ 19 w 139"/>
                  <a:gd name="T31" fmla="*/ 97 h 138"/>
                  <a:gd name="T32" fmla="*/ 22 w 139"/>
                  <a:gd name="T33" fmla="*/ 114 h 138"/>
                  <a:gd name="T34" fmla="*/ 51 w 139"/>
                  <a:gd name="T35" fmla="*/ 131 h 138"/>
                  <a:gd name="T36" fmla="*/ 84 w 139"/>
                  <a:gd name="T37" fmla="*/ 133 h 138"/>
                  <a:gd name="T38" fmla="*/ 96 w 139"/>
                  <a:gd name="T39" fmla="*/ 120 h 138"/>
                  <a:gd name="T40" fmla="*/ 97 w 139"/>
                  <a:gd name="T41" fmla="*/ 120 h 138"/>
                  <a:gd name="T42" fmla="*/ 97 w 139"/>
                  <a:gd name="T43" fmla="*/ 120 h 138"/>
                  <a:gd name="T44" fmla="*/ 114 w 139"/>
                  <a:gd name="T45" fmla="*/ 117 h 138"/>
                  <a:gd name="T46" fmla="*/ 131 w 139"/>
                  <a:gd name="T47" fmla="*/ 87 h 138"/>
                  <a:gd name="T48" fmla="*/ 133 w 139"/>
                  <a:gd name="T49" fmla="*/ 5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138">
                    <a:moveTo>
                      <a:pt x="133" y="54"/>
                    </a:moveTo>
                    <a:cubicBezTo>
                      <a:pt x="130" y="49"/>
                      <a:pt x="126" y="45"/>
                      <a:pt x="121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1" y="35"/>
                      <a:pt x="120" y="29"/>
                      <a:pt x="117" y="24"/>
                    </a:cubicBezTo>
                    <a:cubicBezTo>
                      <a:pt x="112" y="14"/>
                      <a:pt x="101" y="9"/>
                      <a:pt x="88" y="7"/>
                    </a:cubicBezTo>
                    <a:cubicBezTo>
                      <a:pt x="76" y="1"/>
                      <a:pt x="64" y="0"/>
                      <a:pt x="54" y="5"/>
                    </a:cubicBezTo>
                    <a:cubicBezTo>
                      <a:pt x="49" y="8"/>
                      <a:pt x="45" y="12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35" y="17"/>
                      <a:pt x="30" y="18"/>
                      <a:pt x="24" y="21"/>
                    </a:cubicBezTo>
                    <a:cubicBezTo>
                      <a:pt x="15" y="26"/>
                      <a:pt x="9" y="37"/>
                      <a:pt x="8" y="50"/>
                    </a:cubicBezTo>
                    <a:cubicBezTo>
                      <a:pt x="1" y="62"/>
                      <a:pt x="0" y="74"/>
                      <a:pt x="5" y="84"/>
                    </a:cubicBezTo>
                    <a:cubicBezTo>
                      <a:pt x="8" y="89"/>
                      <a:pt x="13" y="93"/>
                      <a:pt x="18" y="96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103"/>
                      <a:pt x="19" y="109"/>
                      <a:pt x="22" y="114"/>
                    </a:cubicBezTo>
                    <a:cubicBezTo>
                      <a:pt x="27" y="124"/>
                      <a:pt x="38" y="129"/>
                      <a:pt x="51" y="131"/>
                    </a:cubicBezTo>
                    <a:cubicBezTo>
                      <a:pt x="63" y="137"/>
                      <a:pt x="75" y="138"/>
                      <a:pt x="84" y="133"/>
                    </a:cubicBezTo>
                    <a:cubicBezTo>
                      <a:pt x="90" y="130"/>
                      <a:pt x="94" y="126"/>
                      <a:pt x="96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103" y="120"/>
                      <a:pt x="109" y="120"/>
                      <a:pt x="114" y="117"/>
                    </a:cubicBezTo>
                    <a:cubicBezTo>
                      <a:pt x="124" y="111"/>
                      <a:pt x="130" y="101"/>
                      <a:pt x="131" y="87"/>
                    </a:cubicBezTo>
                    <a:cubicBezTo>
                      <a:pt x="137" y="76"/>
                      <a:pt x="139" y="64"/>
                      <a:pt x="133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66" name="80 laisva forma"/>
              <p:cNvSpPr>
                <a:spLocks/>
              </p:cNvSpPr>
              <p:nvPr/>
            </p:nvSpPr>
            <p:spPr bwMode="gray">
              <a:xfrm rot="18488757">
                <a:off x="11172328" y="5596198"/>
                <a:ext cx="242888" cy="242888"/>
              </a:xfrm>
              <a:custGeom>
                <a:avLst/>
                <a:gdLst>
                  <a:gd name="T0" fmla="*/ 76 w 76"/>
                  <a:gd name="T1" fmla="*/ 39 h 76"/>
                  <a:gd name="T2" fmla="*/ 67 w 76"/>
                  <a:gd name="T3" fmla="*/ 32 h 76"/>
                  <a:gd name="T4" fmla="*/ 73 w 76"/>
                  <a:gd name="T5" fmla="*/ 23 h 76"/>
                  <a:gd name="T6" fmla="*/ 62 w 76"/>
                  <a:gd name="T7" fmla="*/ 20 h 76"/>
                  <a:gd name="T8" fmla="*/ 63 w 76"/>
                  <a:gd name="T9" fmla="*/ 10 h 76"/>
                  <a:gd name="T10" fmla="*/ 49 w 76"/>
                  <a:gd name="T11" fmla="*/ 15 h 76"/>
                  <a:gd name="T12" fmla="*/ 43 w 76"/>
                  <a:gd name="T13" fmla="*/ 0 h 76"/>
                  <a:gd name="T14" fmla="*/ 37 w 76"/>
                  <a:gd name="T15" fmla="*/ 6 h 76"/>
                  <a:gd name="T16" fmla="*/ 31 w 76"/>
                  <a:gd name="T17" fmla="*/ 0 h 76"/>
                  <a:gd name="T18" fmla="*/ 26 w 76"/>
                  <a:gd name="T19" fmla="*/ 13 h 76"/>
                  <a:gd name="T20" fmla="*/ 13 w 76"/>
                  <a:gd name="T21" fmla="*/ 9 h 76"/>
                  <a:gd name="T22" fmla="*/ 15 w 76"/>
                  <a:gd name="T23" fmla="*/ 21 h 76"/>
                  <a:gd name="T24" fmla="*/ 3 w 76"/>
                  <a:gd name="T25" fmla="*/ 23 h 76"/>
                  <a:gd name="T26" fmla="*/ 8 w 76"/>
                  <a:gd name="T27" fmla="*/ 31 h 76"/>
                  <a:gd name="T28" fmla="*/ 0 w 76"/>
                  <a:gd name="T29" fmla="*/ 37 h 76"/>
                  <a:gd name="T30" fmla="*/ 9 w 76"/>
                  <a:gd name="T31" fmla="*/ 44 h 76"/>
                  <a:gd name="T32" fmla="*/ 3 w 76"/>
                  <a:gd name="T33" fmla="*/ 53 h 76"/>
                  <a:gd name="T34" fmla="*/ 13 w 76"/>
                  <a:gd name="T35" fmla="*/ 56 h 76"/>
                  <a:gd name="T36" fmla="*/ 12 w 76"/>
                  <a:gd name="T37" fmla="*/ 66 h 76"/>
                  <a:gd name="T38" fmla="*/ 27 w 76"/>
                  <a:gd name="T39" fmla="*/ 61 h 76"/>
                  <a:gd name="T40" fmla="*/ 32 w 76"/>
                  <a:gd name="T41" fmla="*/ 76 h 76"/>
                  <a:gd name="T42" fmla="*/ 38 w 76"/>
                  <a:gd name="T43" fmla="*/ 70 h 76"/>
                  <a:gd name="T44" fmla="*/ 45 w 76"/>
                  <a:gd name="T45" fmla="*/ 76 h 76"/>
                  <a:gd name="T46" fmla="*/ 50 w 76"/>
                  <a:gd name="T47" fmla="*/ 63 h 76"/>
                  <a:gd name="T48" fmla="*/ 62 w 76"/>
                  <a:gd name="T49" fmla="*/ 67 h 76"/>
                  <a:gd name="T50" fmla="*/ 61 w 76"/>
                  <a:gd name="T51" fmla="*/ 55 h 76"/>
                  <a:gd name="T52" fmla="*/ 73 w 76"/>
                  <a:gd name="T53" fmla="*/ 53 h 76"/>
                  <a:gd name="T54" fmla="*/ 68 w 76"/>
                  <a:gd name="T55" fmla="*/ 45 h 76"/>
                  <a:gd name="T56" fmla="*/ 76 w 76"/>
                  <a:gd name="T5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76">
                    <a:moveTo>
                      <a:pt x="76" y="39"/>
                    </a:moveTo>
                    <a:cubicBezTo>
                      <a:pt x="76" y="36"/>
                      <a:pt x="73" y="34"/>
                      <a:pt x="67" y="32"/>
                    </a:cubicBezTo>
                    <a:cubicBezTo>
                      <a:pt x="71" y="28"/>
                      <a:pt x="74" y="25"/>
                      <a:pt x="73" y="23"/>
                    </a:cubicBezTo>
                    <a:cubicBezTo>
                      <a:pt x="72" y="20"/>
                      <a:pt x="68" y="20"/>
                      <a:pt x="62" y="20"/>
                    </a:cubicBezTo>
                    <a:cubicBezTo>
                      <a:pt x="65" y="15"/>
                      <a:pt x="65" y="11"/>
                      <a:pt x="63" y="10"/>
                    </a:cubicBezTo>
                    <a:cubicBezTo>
                      <a:pt x="61" y="8"/>
                      <a:pt x="56" y="10"/>
                      <a:pt x="49" y="15"/>
                    </a:cubicBezTo>
                    <a:cubicBezTo>
                      <a:pt x="48" y="6"/>
                      <a:pt x="46" y="1"/>
                      <a:pt x="43" y="0"/>
                    </a:cubicBezTo>
                    <a:cubicBezTo>
                      <a:pt x="41" y="0"/>
                      <a:pt x="39" y="2"/>
                      <a:pt x="37" y="6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28" y="1"/>
                      <a:pt x="26" y="6"/>
                      <a:pt x="26" y="13"/>
                    </a:cubicBezTo>
                    <a:cubicBezTo>
                      <a:pt x="20" y="9"/>
                      <a:pt x="16" y="7"/>
                      <a:pt x="13" y="9"/>
                    </a:cubicBezTo>
                    <a:cubicBezTo>
                      <a:pt x="11" y="10"/>
                      <a:pt x="12" y="15"/>
                      <a:pt x="15" y="21"/>
                    </a:cubicBezTo>
                    <a:cubicBezTo>
                      <a:pt x="8" y="20"/>
                      <a:pt x="4" y="20"/>
                      <a:pt x="3" y="23"/>
                    </a:cubicBezTo>
                    <a:cubicBezTo>
                      <a:pt x="2" y="25"/>
                      <a:pt x="4" y="28"/>
                      <a:pt x="8" y="31"/>
                    </a:cubicBezTo>
                    <a:cubicBezTo>
                      <a:pt x="3" y="33"/>
                      <a:pt x="0" y="35"/>
                      <a:pt x="0" y="37"/>
                    </a:cubicBezTo>
                    <a:cubicBezTo>
                      <a:pt x="0" y="40"/>
                      <a:pt x="3" y="42"/>
                      <a:pt x="9" y="44"/>
                    </a:cubicBezTo>
                    <a:cubicBezTo>
                      <a:pt x="4" y="48"/>
                      <a:pt x="2" y="51"/>
                      <a:pt x="3" y="53"/>
                    </a:cubicBezTo>
                    <a:cubicBezTo>
                      <a:pt x="4" y="56"/>
                      <a:pt x="8" y="56"/>
                      <a:pt x="13" y="56"/>
                    </a:cubicBezTo>
                    <a:cubicBezTo>
                      <a:pt x="11" y="61"/>
                      <a:pt x="10" y="65"/>
                      <a:pt x="12" y="66"/>
                    </a:cubicBezTo>
                    <a:cubicBezTo>
                      <a:pt x="14" y="68"/>
                      <a:pt x="20" y="66"/>
                      <a:pt x="27" y="61"/>
                    </a:cubicBezTo>
                    <a:cubicBezTo>
                      <a:pt x="27" y="70"/>
                      <a:pt x="29" y="75"/>
                      <a:pt x="32" y="76"/>
                    </a:cubicBezTo>
                    <a:cubicBezTo>
                      <a:pt x="34" y="76"/>
                      <a:pt x="36" y="74"/>
                      <a:pt x="38" y="70"/>
                    </a:cubicBezTo>
                    <a:cubicBezTo>
                      <a:pt x="41" y="74"/>
                      <a:pt x="43" y="76"/>
                      <a:pt x="45" y="76"/>
                    </a:cubicBezTo>
                    <a:cubicBezTo>
                      <a:pt x="48" y="75"/>
                      <a:pt x="49" y="70"/>
                      <a:pt x="50" y="63"/>
                    </a:cubicBezTo>
                    <a:cubicBezTo>
                      <a:pt x="55" y="67"/>
                      <a:pt x="60" y="69"/>
                      <a:pt x="62" y="67"/>
                    </a:cubicBezTo>
                    <a:cubicBezTo>
                      <a:pt x="64" y="66"/>
                      <a:pt x="63" y="61"/>
                      <a:pt x="61" y="55"/>
                    </a:cubicBezTo>
                    <a:cubicBezTo>
                      <a:pt x="67" y="56"/>
                      <a:pt x="72" y="56"/>
                      <a:pt x="73" y="53"/>
                    </a:cubicBezTo>
                    <a:cubicBezTo>
                      <a:pt x="74" y="51"/>
                      <a:pt x="72" y="48"/>
                      <a:pt x="68" y="45"/>
                    </a:cubicBezTo>
                    <a:cubicBezTo>
                      <a:pt x="73" y="43"/>
                      <a:pt x="76" y="41"/>
                      <a:pt x="76" y="3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67" name="84 laisva forma"/>
              <p:cNvSpPr>
                <a:spLocks/>
              </p:cNvSpPr>
              <p:nvPr/>
            </p:nvSpPr>
            <p:spPr bwMode="gray">
              <a:xfrm rot="18488757">
                <a:off x="11244787" y="5668863"/>
                <a:ext cx="105896" cy="103780"/>
              </a:xfrm>
              <a:custGeom>
                <a:avLst/>
                <a:gdLst>
                  <a:gd name="T0" fmla="*/ 49 w 50"/>
                  <a:gd name="T1" fmla="*/ 26 h 49"/>
                  <a:gd name="T2" fmla="*/ 48 w 50"/>
                  <a:gd name="T3" fmla="*/ 20 h 49"/>
                  <a:gd name="T4" fmla="*/ 47 w 50"/>
                  <a:gd name="T5" fmla="*/ 13 h 49"/>
                  <a:gd name="T6" fmla="*/ 37 w 50"/>
                  <a:gd name="T7" fmla="*/ 7 h 49"/>
                  <a:gd name="T8" fmla="*/ 27 w 50"/>
                  <a:gd name="T9" fmla="*/ 0 h 49"/>
                  <a:gd name="T10" fmla="*/ 20 w 50"/>
                  <a:gd name="T11" fmla="*/ 2 h 49"/>
                  <a:gd name="T12" fmla="*/ 13 w 50"/>
                  <a:gd name="T13" fmla="*/ 3 h 49"/>
                  <a:gd name="T14" fmla="*/ 7 w 50"/>
                  <a:gd name="T15" fmla="*/ 13 h 49"/>
                  <a:gd name="T16" fmla="*/ 0 w 50"/>
                  <a:gd name="T17" fmla="*/ 23 h 49"/>
                  <a:gd name="T18" fmla="*/ 2 w 50"/>
                  <a:gd name="T19" fmla="*/ 30 h 49"/>
                  <a:gd name="T20" fmla="*/ 3 w 50"/>
                  <a:gd name="T21" fmla="*/ 36 h 49"/>
                  <a:gd name="T22" fmla="*/ 13 w 50"/>
                  <a:gd name="T23" fmla="*/ 43 h 49"/>
                  <a:gd name="T24" fmla="*/ 23 w 50"/>
                  <a:gd name="T25" fmla="*/ 49 h 49"/>
                  <a:gd name="T26" fmla="*/ 30 w 50"/>
                  <a:gd name="T27" fmla="*/ 48 h 49"/>
                  <a:gd name="T28" fmla="*/ 37 w 50"/>
                  <a:gd name="T29" fmla="*/ 46 h 49"/>
                  <a:gd name="T30" fmla="*/ 43 w 50"/>
                  <a:gd name="T31" fmla="*/ 37 h 49"/>
                  <a:gd name="T32" fmla="*/ 49 w 50"/>
                  <a:gd name="T33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9" y="26"/>
                    </a:moveTo>
                    <a:cubicBezTo>
                      <a:pt x="50" y="24"/>
                      <a:pt x="49" y="22"/>
                      <a:pt x="48" y="20"/>
                    </a:cubicBezTo>
                    <a:cubicBezTo>
                      <a:pt x="48" y="17"/>
                      <a:pt x="48" y="15"/>
                      <a:pt x="47" y="13"/>
                    </a:cubicBezTo>
                    <a:cubicBezTo>
                      <a:pt x="45" y="10"/>
                      <a:pt x="41" y="7"/>
                      <a:pt x="37" y="7"/>
                    </a:cubicBezTo>
                    <a:cubicBezTo>
                      <a:pt x="34" y="3"/>
                      <a:pt x="31" y="0"/>
                      <a:pt x="27" y="0"/>
                    </a:cubicBezTo>
                    <a:cubicBezTo>
                      <a:pt x="24" y="0"/>
                      <a:pt x="22" y="1"/>
                      <a:pt x="20" y="2"/>
                    </a:cubicBezTo>
                    <a:cubicBezTo>
                      <a:pt x="18" y="2"/>
                      <a:pt x="15" y="2"/>
                      <a:pt x="13" y="3"/>
                    </a:cubicBezTo>
                    <a:cubicBezTo>
                      <a:pt x="10" y="5"/>
                      <a:pt x="7" y="9"/>
                      <a:pt x="7" y="13"/>
                    </a:cubicBezTo>
                    <a:cubicBezTo>
                      <a:pt x="3" y="16"/>
                      <a:pt x="1" y="19"/>
                      <a:pt x="0" y="23"/>
                    </a:cubicBezTo>
                    <a:cubicBezTo>
                      <a:pt x="0" y="25"/>
                      <a:pt x="1" y="28"/>
                      <a:pt x="2" y="30"/>
                    </a:cubicBezTo>
                    <a:cubicBezTo>
                      <a:pt x="2" y="32"/>
                      <a:pt x="2" y="34"/>
                      <a:pt x="3" y="36"/>
                    </a:cubicBezTo>
                    <a:cubicBezTo>
                      <a:pt x="5" y="40"/>
                      <a:pt x="9" y="42"/>
                      <a:pt x="13" y="43"/>
                    </a:cubicBezTo>
                    <a:cubicBezTo>
                      <a:pt x="16" y="47"/>
                      <a:pt x="19" y="49"/>
                      <a:pt x="23" y="49"/>
                    </a:cubicBezTo>
                    <a:cubicBezTo>
                      <a:pt x="25" y="49"/>
                      <a:pt x="28" y="49"/>
                      <a:pt x="30" y="48"/>
                    </a:cubicBezTo>
                    <a:cubicBezTo>
                      <a:pt x="32" y="48"/>
                      <a:pt x="34" y="48"/>
                      <a:pt x="37" y="46"/>
                    </a:cubicBezTo>
                    <a:cubicBezTo>
                      <a:pt x="40" y="45"/>
                      <a:pt x="42" y="41"/>
                      <a:pt x="43" y="37"/>
                    </a:cubicBezTo>
                    <a:cubicBezTo>
                      <a:pt x="47" y="34"/>
                      <a:pt x="49" y="30"/>
                      <a:pt x="49" y="26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</p:grpSp>
        <p:grpSp>
          <p:nvGrpSpPr>
            <p:cNvPr id="60" name="59 grupė"/>
            <p:cNvGrpSpPr/>
            <p:nvPr/>
          </p:nvGrpSpPr>
          <p:grpSpPr bwMode="gray">
            <a:xfrm rot="21311827">
              <a:off x="10666412" y="5053297"/>
              <a:ext cx="643645" cy="641225"/>
              <a:chOff x="10472909" y="4641517"/>
              <a:chExt cx="895542" cy="892175"/>
            </a:xfrm>
          </p:grpSpPr>
          <p:sp>
            <p:nvSpPr>
              <p:cNvPr id="61" name="32 laisva forma"/>
              <p:cNvSpPr>
                <a:spLocks/>
              </p:cNvSpPr>
              <p:nvPr/>
            </p:nvSpPr>
            <p:spPr bwMode="gray">
              <a:xfrm rot="17579822">
                <a:off x="10474592" y="4639834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62" name="33 laisva forma"/>
              <p:cNvSpPr>
                <a:spLocks/>
              </p:cNvSpPr>
              <p:nvPr/>
            </p:nvSpPr>
            <p:spPr bwMode="gray">
              <a:xfrm rot="17579822">
                <a:off x="10640041" y="4805497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63" name="32 laisva forma"/>
              <p:cNvSpPr>
                <a:spLocks/>
              </p:cNvSpPr>
              <p:nvPr/>
            </p:nvSpPr>
            <p:spPr bwMode="gray">
              <a:xfrm rot="17579822">
                <a:off x="10728400" y="4894600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64" name="63 ovalas"/>
              <p:cNvSpPr/>
              <p:nvPr/>
            </p:nvSpPr>
            <p:spPr bwMode="gray">
              <a:xfrm rot="17579822" flipH="1">
                <a:off x="10844479" y="5011405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noProof="0" dirty="0"/>
              </a:p>
            </p:txBody>
          </p:sp>
        </p:grpSp>
      </p:grpSp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1524000" y="1709738"/>
            <a:ext cx="9144000" cy="2862262"/>
          </a:xfrm>
        </p:spPr>
        <p:txBody>
          <a:bodyPr rtlCol="0" anchor="b">
            <a:normAutofit/>
          </a:bodyPr>
          <a:lstStyle>
            <a:lvl1pPr>
              <a:defRPr sz="5200"/>
            </a:lvl1pPr>
          </a:lstStyle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28016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</p:txBody>
      </p:sp>
    </p:spTree>
    <p:extLst>
      <p:ext uri="{BB962C8B-B14F-4D97-AF65-F5344CB8AC3E}">
        <p14:creationId xmlns:p14="http://schemas.microsoft.com/office/powerpoint/2010/main" val="41331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sz="half" idx="1"/>
          </p:nvPr>
        </p:nvSpPr>
        <p:spPr>
          <a:xfrm>
            <a:off x="1524000" y="1904999"/>
            <a:ext cx="4389120" cy="41148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  <a:p>
            <a:pPr lvl="1" rtl="0"/>
            <a:r>
              <a:rPr lang="lt-LT" noProof="0" smtClean="0"/>
              <a:t>Antras lygmuo</a:t>
            </a:r>
          </a:p>
          <a:p>
            <a:pPr lvl="2" rtl="0"/>
            <a:r>
              <a:rPr lang="lt-LT" noProof="0" smtClean="0"/>
              <a:t>Trečias lygmuo</a:t>
            </a:r>
          </a:p>
          <a:p>
            <a:pPr lvl="3" rtl="0"/>
            <a:r>
              <a:rPr lang="lt-LT" noProof="0" smtClean="0"/>
              <a:t>Ketvirtas lygmuo</a:t>
            </a:r>
          </a:p>
          <a:p>
            <a:pPr lvl="4" rtl="0"/>
            <a:r>
              <a:rPr lang="lt-LT" noProof="0" smtClean="0"/>
              <a:t>Penktas lygmuo</a:t>
            </a:r>
            <a:endParaRPr lang="lt-LT" noProof="0" dirty="0"/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/>
          </p:nvPr>
        </p:nvSpPr>
        <p:spPr>
          <a:xfrm>
            <a:off x="6278880" y="1904999"/>
            <a:ext cx="4389120" cy="41148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  <a:p>
            <a:pPr lvl="1" rtl="0"/>
            <a:r>
              <a:rPr lang="lt-LT" noProof="0" smtClean="0"/>
              <a:t>Antras lygmuo</a:t>
            </a:r>
          </a:p>
          <a:p>
            <a:pPr lvl="2" rtl="0"/>
            <a:r>
              <a:rPr lang="lt-LT" noProof="0" smtClean="0"/>
              <a:t>Trečias lygmuo</a:t>
            </a:r>
          </a:p>
          <a:p>
            <a:pPr lvl="3" rtl="0"/>
            <a:r>
              <a:rPr lang="lt-LT" noProof="0" smtClean="0"/>
              <a:t>Ketvirtas lygmuo</a:t>
            </a:r>
          </a:p>
          <a:p>
            <a:pPr lvl="4" rtl="0"/>
            <a:r>
              <a:rPr lang="lt-LT" noProof="0" smtClean="0"/>
              <a:t>Penktas lygmuo</a:t>
            </a:r>
            <a:endParaRPr lang="lt-LT" noProof="0" dirty="0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E1F08B-D93A-4055-A89A-DA31D8700C62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31135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a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524000" y="1905000"/>
            <a:ext cx="4389120" cy="68310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/>
          </p:nvPr>
        </p:nvSpPr>
        <p:spPr>
          <a:xfrm>
            <a:off x="1524000" y="2588106"/>
            <a:ext cx="4389120" cy="343169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  <a:p>
            <a:pPr lvl="1" rtl="0"/>
            <a:r>
              <a:rPr lang="lt-LT" noProof="0" smtClean="0"/>
              <a:t>Antras lygmuo</a:t>
            </a:r>
          </a:p>
          <a:p>
            <a:pPr lvl="2" rtl="0"/>
            <a:r>
              <a:rPr lang="lt-LT" noProof="0" smtClean="0"/>
              <a:t>Trečias lygmuo</a:t>
            </a:r>
          </a:p>
          <a:p>
            <a:pPr lvl="3" rtl="0"/>
            <a:r>
              <a:rPr lang="lt-LT" noProof="0" smtClean="0"/>
              <a:t>Ketvirtas lygmuo</a:t>
            </a:r>
          </a:p>
          <a:p>
            <a:pPr lvl="4" rtl="0"/>
            <a:r>
              <a:rPr lang="lt-LT" noProof="0" smtClean="0"/>
              <a:t>Penktas lygmuo</a:t>
            </a:r>
            <a:endParaRPr lang="lt-LT" noProof="0" dirty="0"/>
          </a:p>
        </p:txBody>
      </p:sp>
      <p:sp>
        <p:nvSpPr>
          <p:cNvPr id="5" name="4 teksto vietos rezervavimo ženklas"/>
          <p:cNvSpPr>
            <a:spLocks noGrp="1"/>
          </p:cNvSpPr>
          <p:nvPr>
            <p:ph type="body" sz="quarter" idx="3"/>
          </p:nvPr>
        </p:nvSpPr>
        <p:spPr>
          <a:xfrm>
            <a:off x="6278880" y="1905000"/>
            <a:ext cx="4389120" cy="68310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</p:txBody>
      </p:sp>
      <p:sp>
        <p:nvSpPr>
          <p:cNvPr id="6" name="5 turinio vietos rezervavimo ženklas"/>
          <p:cNvSpPr>
            <a:spLocks noGrp="1"/>
          </p:cNvSpPr>
          <p:nvPr>
            <p:ph sz="quarter" idx="4"/>
          </p:nvPr>
        </p:nvSpPr>
        <p:spPr>
          <a:xfrm>
            <a:off x="6278880" y="2588106"/>
            <a:ext cx="4389120" cy="343169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  <a:p>
            <a:pPr lvl="1" rtl="0"/>
            <a:r>
              <a:rPr lang="lt-LT" noProof="0" smtClean="0"/>
              <a:t>Antras lygmuo</a:t>
            </a:r>
          </a:p>
          <a:p>
            <a:pPr lvl="2" rtl="0"/>
            <a:r>
              <a:rPr lang="lt-LT" noProof="0" smtClean="0"/>
              <a:t>Trečias lygmuo</a:t>
            </a:r>
          </a:p>
          <a:p>
            <a:pPr lvl="3" rtl="0"/>
            <a:r>
              <a:rPr lang="lt-LT" noProof="0" smtClean="0"/>
              <a:t>Ketvirtas lygmuo</a:t>
            </a:r>
          </a:p>
          <a:p>
            <a:pPr lvl="4" rtl="0"/>
            <a:r>
              <a:rPr lang="lt-LT" noProof="0" smtClean="0"/>
              <a:t>Penktas lygmuo</a:t>
            </a:r>
            <a:endParaRPr lang="lt-LT" noProof="0" dirty="0"/>
          </a:p>
        </p:txBody>
      </p:sp>
      <p:sp>
        <p:nvSpPr>
          <p:cNvPr id="8" name="7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7" name="6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C1DAC5-FC7D-4EBB-976F-52BAF19A11D8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5480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F8E5D0-0CAE-4336-B2DE-780FC001CDA2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31348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2" name="1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DA8672-612B-46F2-8457-47A723E8067A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4" name="3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1224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ė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44 laisva forma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0" name="45 eilutė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1" name="46 laisva forma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2" name="47 laisva forma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3" name="48 laisva forma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4" name="49 laisva forma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5" name="10 laisva forma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6" name="16 laisva forma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7" name="18 laisva forma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</p:grpSp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7699248" y="1996440"/>
            <a:ext cx="3200400" cy="2194560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/>
          </p:nvPr>
        </p:nvSpPr>
        <p:spPr>
          <a:xfrm>
            <a:off x="838200" y="838200"/>
            <a:ext cx="6400800" cy="5181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  <a:p>
            <a:pPr lvl="1" rtl="0"/>
            <a:r>
              <a:rPr lang="lt-LT" noProof="0" smtClean="0"/>
              <a:t>Antras lygmuo</a:t>
            </a:r>
          </a:p>
          <a:p>
            <a:pPr lvl="2" rtl="0"/>
            <a:r>
              <a:rPr lang="lt-LT" noProof="0" smtClean="0"/>
              <a:t>Trečias lygmuo</a:t>
            </a:r>
          </a:p>
          <a:p>
            <a:pPr lvl="3" rtl="0"/>
            <a:r>
              <a:rPr lang="lt-LT" noProof="0" smtClean="0"/>
              <a:t>Ketvirtas lygmuo</a:t>
            </a:r>
          </a:p>
          <a:p>
            <a:pPr lvl="4" rtl="0"/>
            <a:r>
              <a:rPr lang="lt-LT" noProof="0" smtClean="0"/>
              <a:t>Penktas lygmuo</a:t>
            </a:r>
            <a:endParaRPr lang="lt-LT" noProof="0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7697724" y="4258426"/>
            <a:ext cx="3203448" cy="1761373"/>
          </a:xfrm>
        </p:spPr>
        <p:txBody>
          <a:bodyPr rtlCol="0"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52000B-387C-456E-9928-6BA333E4A98E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205536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ė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44 laisva forma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0" name="45 eilutė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1" name="46 laisva forma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2" name="47 laisva forma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3" name="48 laisva forma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4" name="49 laisva forma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5" name="10 laisva forma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6" name="16 laisva forma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7" name="18 laisva forma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</p:grpSp>
      <p:sp>
        <p:nvSpPr>
          <p:cNvPr id="2" name="1 pavadinimas"/>
          <p:cNvSpPr>
            <a:spLocks noGrp="1"/>
          </p:cNvSpPr>
          <p:nvPr>
            <p:ph type="title"/>
          </p:nvPr>
        </p:nvSpPr>
        <p:spPr>
          <a:xfrm>
            <a:off x="7699248" y="1993392"/>
            <a:ext cx="3200400" cy="2194560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3" name="2 paveikslėlio vietos rezervavimo ženklas" descr="Tuščias vietos rezervavimo ženklas vaizdui įtraukti. Spustelėkite vietos rezervavimo ženklą ir pasirinkite vaizdą, kurį norite įtraukti"/>
          <p:cNvSpPr>
            <a:spLocks noGrp="1"/>
          </p:cNvSpPr>
          <p:nvPr>
            <p:ph type="pic" idx="1"/>
          </p:nvPr>
        </p:nvSpPr>
        <p:spPr>
          <a:xfrm>
            <a:off x="838198" y="838200"/>
            <a:ext cx="6400800" cy="5181600"/>
          </a:xfrm>
          <a:solidFill>
            <a:schemeClr val="bg2">
              <a:lumMod val="90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lt-LT" noProof="0" smtClean="0"/>
              <a:t>Spustelėkite piktogr. norėdami įtraukti pav.</a:t>
            </a:r>
            <a:endParaRPr lang="lt-LT" noProof="0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/>
          </p:nvPr>
        </p:nvSpPr>
        <p:spPr>
          <a:xfrm>
            <a:off x="7699248" y="4255008"/>
            <a:ext cx="3200400" cy="1764792"/>
          </a:xfrm>
        </p:spPr>
        <p:txBody>
          <a:bodyPr rtlCol="0"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t-LT" noProof="0" smtClean="0"/>
              <a:t>Spustelėję redag. ruoš. teksto stilių</a:t>
            </a:r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020526-38F9-4E73-9AFF-E335BA93FC1A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10631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lt-LT" noProof="0" smtClean="0"/>
              <a:t>Spustelėję redag. ruoš. teksto stilių</a:t>
            </a:r>
          </a:p>
          <a:p>
            <a:pPr lvl="1" rtl="0"/>
            <a:r>
              <a:rPr lang="lt-LT" noProof="0" smtClean="0"/>
              <a:t>Antras lygmuo</a:t>
            </a:r>
          </a:p>
          <a:p>
            <a:pPr lvl="2" rtl="0"/>
            <a:r>
              <a:rPr lang="lt-LT" noProof="0" smtClean="0"/>
              <a:t>Trečias lygmuo</a:t>
            </a:r>
          </a:p>
          <a:p>
            <a:pPr lvl="3" rtl="0"/>
            <a:r>
              <a:rPr lang="lt-LT" noProof="0" smtClean="0"/>
              <a:t>Ketvirtas lygmuo</a:t>
            </a:r>
          </a:p>
          <a:p>
            <a:pPr lvl="4" rtl="0"/>
            <a:r>
              <a:rPr lang="lt-LT" noProof="0" smtClean="0"/>
              <a:t>Penktas lygmuo</a:t>
            </a:r>
            <a:endParaRPr lang="lt-LT" noProof="0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3C7FEB-54CF-4931-BDE2-AC764E5A143B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13367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tikalus pavadinimas"/>
          <p:cNvSpPr>
            <a:spLocks noGrp="1"/>
          </p:cNvSpPr>
          <p:nvPr>
            <p:ph type="title" orient="vert"/>
          </p:nvPr>
        </p:nvSpPr>
        <p:spPr>
          <a:xfrm>
            <a:off x="9022080" y="567651"/>
            <a:ext cx="1645920" cy="5452149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lt-LT" noProof="0" smtClean="0"/>
              <a:t>Spustelėję redag. ruoš. pavad. stilių</a:t>
            </a:r>
            <a:endParaRPr lang="lt-LT" noProof="0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/>
          </p:nvPr>
        </p:nvSpPr>
        <p:spPr>
          <a:xfrm>
            <a:off x="1524000" y="567652"/>
            <a:ext cx="7315200" cy="5452148"/>
          </a:xfrm>
        </p:spPr>
        <p:txBody>
          <a:bodyPr vert="eaVert" rtlCol="0"/>
          <a:lstStyle/>
          <a:p>
            <a:pPr lvl="0" rtl="0"/>
            <a:r>
              <a:rPr lang="lt-LT" noProof="0" smtClean="0"/>
              <a:t>Spustelėję redag. ruoš. teksto stilių</a:t>
            </a:r>
          </a:p>
          <a:p>
            <a:pPr lvl="1" rtl="0"/>
            <a:r>
              <a:rPr lang="lt-LT" noProof="0" smtClean="0"/>
              <a:t>Antras lygmuo</a:t>
            </a:r>
          </a:p>
          <a:p>
            <a:pPr lvl="2" rtl="0"/>
            <a:r>
              <a:rPr lang="lt-LT" noProof="0" smtClean="0"/>
              <a:t>Trečias lygmuo</a:t>
            </a:r>
          </a:p>
          <a:p>
            <a:pPr lvl="3" rtl="0"/>
            <a:r>
              <a:rPr lang="lt-LT" noProof="0" smtClean="0"/>
              <a:t>Ketvirtas lygmuo</a:t>
            </a:r>
          </a:p>
          <a:p>
            <a:pPr lvl="4" rtl="0"/>
            <a:r>
              <a:rPr lang="lt-LT" noProof="0" smtClean="0"/>
              <a:t>Penktas lygmuo</a:t>
            </a:r>
            <a:endParaRPr lang="lt-LT" noProof="0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780C73-0EAA-4141-86EF-62162396149A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lt-LT" noProof="0" smtClean="0"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26507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66000"/>
                <a:lumOff val="34000"/>
              </a:schemeClr>
            </a:gs>
            <a:gs pos="62000">
              <a:schemeClr val="bg2">
                <a:lumMod val="90000"/>
              </a:schemeClr>
            </a:gs>
            <a:gs pos="74000">
              <a:schemeClr val="bg2">
                <a:lumMod val="90000"/>
              </a:schemeClr>
            </a:gs>
            <a:gs pos="100000">
              <a:schemeClr val="bg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62 grupė" descr="Viena gėlė dešinėje skaidrės pusėje"/>
          <p:cNvGrpSpPr/>
          <p:nvPr userDrawn="1"/>
        </p:nvGrpSpPr>
        <p:grpSpPr bwMode="gray"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38" name="44 laisva forma"/>
            <p:cNvSpPr>
              <a:spLocks/>
            </p:cNvSpPr>
            <p:nvPr userDrawn="1"/>
          </p:nvSpPr>
          <p:spPr bwMode="gray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9" name="45 eilutė"/>
            <p:cNvSpPr>
              <a:spLocks noChangeShapeType="1"/>
            </p:cNvSpPr>
            <p:nvPr userDrawn="1"/>
          </p:nvSpPr>
          <p:spPr bwMode="gray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0" name="46 laisva forma"/>
            <p:cNvSpPr>
              <a:spLocks/>
            </p:cNvSpPr>
            <p:nvPr userDrawn="1"/>
          </p:nvSpPr>
          <p:spPr bwMode="gray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1" name="47 laisva forma"/>
            <p:cNvSpPr>
              <a:spLocks/>
            </p:cNvSpPr>
            <p:nvPr userDrawn="1"/>
          </p:nvSpPr>
          <p:spPr bwMode="gray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2" name="48 laisva forma"/>
            <p:cNvSpPr>
              <a:spLocks/>
            </p:cNvSpPr>
            <p:nvPr userDrawn="1"/>
          </p:nvSpPr>
          <p:spPr bwMode="gray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3" name="49 laisva forma"/>
            <p:cNvSpPr>
              <a:spLocks/>
            </p:cNvSpPr>
            <p:nvPr userDrawn="1"/>
          </p:nvSpPr>
          <p:spPr bwMode="gray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6" name="10 laisva forma"/>
            <p:cNvSpPr>
              <a:spLocks/>
            </p:cNvSpPr>
            <p:nvPr userDrawn="1"/>
          </p:nvSpPr>
          <p:spPr bwMode="gray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7" name="16 laisva forma"/>
            <p:cNvSpPr>
              <a:spLocks/>
            </p:cNvSpPr>
            <p:nvPr userDrawn="1"/>
          </p:nvSpPr>
          <p:spPr bwMode="gray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8" name="18 laisva forma"/>
            <p:cNvSpPr>
              <a:spLocks/>
            </p:cNvSpPr>
            <p:nvPr userDrawn="1"/>
          </p:nvSpPr>
          <p:spPr bwMode="gray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</p:grpSp>
      <p:grpSp>
        <p:nvGrpSpPr>
          <p:cNvPr id="62" name="61 grupė" descr="Gėlių grupės kairėje skaidrės pusėje"/>
          <p:cNvGrpSpPr/>
          <p:nvPr userDrawn="1"/>
        </p:nvGrpSpPr>
        <p:grpSpPr bwMode="gray">
          <a:xfrm>
            <a:off x="44450" y="1370013"/>
            <a:ext cx="1198563" cy="5487987"/>
            <a:chOff x="44450" y="1370013"/>
            <a:chExt cx="1198563" cy="5487987"/>
          </a:xfrm>
        </p:grpSpPr>
        <p:sp>
          <p:nvSpPr>
            <p:cNvPr id="9" name="5 laisva forma"/>
            <p:cNvSpPr>
              <a:spLocks/>
            </p:cNvSpPr>
            <p:nvPr userDrawn="1"/>
          </p:nvSpPr>
          <p:spPr bwMode="gray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0" name="6 eilutė"/>
            <p:cNvSpPr>
              <a:spLocks noChangeShapeType="1"/>
            </p:cNvSpPr>
            <p:nvPr userDrawn="1"/>
          </p:nvSpPr>
          <p:spPr bwMode="gray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1" name="7 laisva forma"/>
            <p:cNvSpPr>
              <a:spLocks/>
            </p:cNvSpPr>
            <p:nvPr userDrawn="1"/>
          </p:nvSpPr>
          <p:spPr bwMode="gray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2" name="8 laisva forma"/>
            <p:cNvSpPr>
              <a:spLocks/>
            </p:cNvSpPr>
            <p:nvPr userDrawn="1"/>
          </p:nvSpPr>
          <p:spPr bwMode="gray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3" name="12 laisva forma"/>
            <p:cNvSpPr>
              <a:spLocks/>
            </p:cNvSpPr>
            <p:nvPr userDrawn="1"/>
          </p:nvSpPr>
          <p:spPr bwMode="gray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4" name="13 laisva forma"/>
            <p:cNvSpPr>
              <a:spLocks/>
            </p:cNvSpPr>
            <p:nvPr userDrawn="1"/>
          </p:nvSpPr>
          <p:spPr bwMode="gray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5" name="14 laisva forma"/>
            <p:cNvSpPr>
              <a:spLocks/>
            </p:cNvSpPr>
            <p:nvPr userDrawn="1"/>
          </p:nvSpPr>
          <p:spPr bwMode="gray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6" name="15 laisva forma"/>
            <p:cNvSpPr>
              <a:spLocks/>
            </p:cNvSpPr>
            <p:nvPr userDrawn="1"/>
          </p:nvSpPr>
          <p:spPr bwMode="gray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7" name="14 eilutė"/>
            <p:cNvSpPr>
              <a:spLocks noChangeShapeType="1"/>
            </p:cNvSpPr>
            <p:nvPr userDrawn="1"/>
          </p:nvSpPr>
          <p:spPr bwMode="gray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8" name="17 laisva forma"/>
            <p:cNvSpPr>
              <a:spLocks/>
            </p:cNvSpPr>
            <p:nvPr userDrawn="1"/>
          </p:nvSpPr>
          <p:spPr bwMode="gray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19" name="18 laisva forma"/>
            <p:cNvSpPr>
              <a:spLocks/>
            </p:cNvSpPr>
            <p:nvPr userDrawn="1"/>
          </p:nvSpPr>
          <p:spPr bwMode="gray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0" name="19 laisva forma"/>
            <p:cNvSpPr>
              <a:spLocks/>
            </p:cNvSpPr>
            <p:nvPr userDrawn="1"/>
          </p:nvSpPr>
          <p:spPr bwMode="gray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1" name="20 laisva forma"/>
            <p:cNvSpPr>
              <a:spLocks/>
            </p:cNvSpPr>
            <p:nvPr userDrawn="1"/>
          </p:nvSpPr>
          <p:spPr bwMode="gray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2" name="21 laisva forma"/>
            <p:cNvSpPr>
              <a:spLocks/>
            </p:cNvSpPr>
            <p:nvPr userDrawn="1"/>
          </p:nvSpPr>
          <p:spPr bwMode="gray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3" name="22 laisva forma"/>
            <p:cNvSpPr>
              <a:spLocks/>
            </p:cNvSpPr>
            <p:nvPr userDrawn="1"/>
          </p:nvSpPr>
          <p:spPr bwMode="gray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4" name="23 laisva forma"/>
            <p:cNvSpPr>
              <a:spLocks/>
            </p:cNvSpPr>
            <p:nvPr userDrawn="1"/>
          </p:nvSpPr>
          <p:spPr bwMode="gray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5" name="24 laisva forma"/>
            <p:cNvSpPr>
              <a:spLocks/>
            </p:cNvSpPr>
            <p:nvPr userDrawn="1"/>
          </p:nvSpPr>
          <p:spPr bwMode="gray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6" name="27 eilutė"/>
            <p:cNvSpPr>
              <a:spLocks noChangeShapeType="1"/>
            </p:cNvSpPr>
            <p:nvPr userDrawn="1"/>
          </p:nvSpPr>
          <p:spPr bwMode="gray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27" name="26 laisva forma"/>
            <p:cNvSpPr>
              <a:spLocks/>
            </p:cNvSpPr>
            <p:nvPr userDrawn="1"/>
          </p:nvSpPr>
          <p:spPr bwMode="gray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grpSp>
          <p:nvGrpSpPr>
            <p:cNvPr id="28" name="27 grupė"/>
            <p:cNvGrpSpPr/>
            <p:nvPr userDrawn="1"/>
          </p:nvGrpSpPr>
          <p:grpSpPr bwMode="gray"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29" name="28 laisva forma"/>
              <p:cNvSpPr>
                <a:spLocks/>
              </p:cNvSpPr>
              <p:nvPr userDrawn="1"/>
            </p:nvSpPr>
            <p:spPr bwMode="gray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30" name="29 laisva forma"/>
              <p:cNvSpPr>
                <a:spLocks/>
              </p:cNvSpPr>
              <p:nvPr userDrawn="1"/>
            </p:nvSpPr>
            <p:spPr bwMode="gray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</p:grpSp>
        <p:sp>
          <p:nvSpPr>
            <p:cNvPr id="31" name="30 ovalas"/>
            <p:cNvSpPr>
              <a:spLocks noChangeArrowheads="1"/>
            </p:cNvSpPr>
            <p:nvPr userDrawn="1"/>
          </p:nvSpPr>
          <p:spPr bwMode="gray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2" name="31 laisva forma"/>
            <p:cNvSpPr>
              <a:spLocks/>
            </p:cNvSpPr>
            <p:nvPr userDrawn="1"/>
          </p:nvSpPr>
          <p:spPr bwMode="gray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3" name="32 laisva forma"/>
            <p:cNvSpPr>
              <a:spLocks/>
            </p:cNvSpPr>
            <p:nvPr userDrawn="1"/>
          </p:nvSpPr>
          <p:spPr bwMode="gray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4" name="33 laisva forma"/>
            <p:cNvSpPr>
              <a:spLocks/>
            </p:cNvSpPr>
            <p:nvPr userDrawn="1"/>
          </p:nvSpPr>
          <p:spPr bwMode="gray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5" name="38 laisva forma"/>
            <p:cNvSpPr>
              <a:spLocks/>
            </p:cNvSpPr>
            <p:nvPr userDrawn="1"/>
          </p:nvSpPr>
          <p:spPr bwMode="gray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6" name="39 laisva forma"/>
            <p:cNvSpPr>
              <a:spLocks/>
            </p:cNvSpPr>
            <p:nvPr userDrawn="1"/>
          </p:nvSpPr>
          <p:spPr bwMode="gray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37" name="40 laisva forma"/>
            <p:cNvSpPr>
              <a:spLocks/>
            </p:cNvSpPr>
            <p:nvPr userDrawn="1"/>
          </p:nvSpPr>
          <p:spPr bwMode="gray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4" name="33 ovalas"/>
            <p:cNvSpPr>
              <a:spLocks noChangeArrowheads="1"/>
            </p:cNvSpPr>
            <p:nvPr userDrawn="1"/>
          </p:nvSpPr>
          <p:spPr bwMode="gray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sp>
          <p:nvSpPr>
            <p:cNvPr id="45" name="18 laisva forma"/>
            <p:cNvSpPr>
              <a:spLocks/>
            </p:cNvSpPr>
            <p:nvPr userDrawn="1"/>
          </p:nvSpPr>
          <p:spPr bwMode="gray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lt-LT" noProof="0" dirty="0"/>
            </a:p>
          </p:txBody>
        </p:sp>
        <p:grpSp>
          <p:nvGrpSpPr>
            <p:cNvPr id="49" name="48 grupė"/>
            <p:cNvGrpSpPr/>
            <p:nvPr userDrawn="1"/>
          </p:nvGrpSpPr>
          <p:grpSpPr bwMode="gray"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0" name="5 laisva forma"/>
              <p:cNvSpPr>
                <a:spLocks/>
              </p:cNvSpPr>
              <p:nvPr userDrawn="1"/>
            </p:nvSpPr>
            <p:spPr bwMode="gray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51" name="6 eilutė"/>
              <p:cNvSpPr>
                <a:spLocks noChangeShapeType="1"/>
              </p:cNvSpPr>
              <p:nvPr userDrawn="1"/>
            </p:nvSpPr>
            <p:spPr bwMode="gray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52" name="32 laisva forma"/>
              <p:cNvSpPr>
                <a:spLocks/>
              </p:cNvSpPr>
              <p:nvPr userDrawn="1"/>
            </p:nvSpPr>
            <p:spPr bwMode="gray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53" name="33 laisva forma"/>
              <p:cNvSpPr>
                <a:spLocks/>
              </p:cNvSpPr>
              <p:nvPr userDrawn="1"/>
            </p:nvSpPr>
            <p:spPr bwMode="gray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54" name="32 laisva forma"/>
              <p:cNvSpPr>
                <a:spLocks/>
              </p:cNvSpPr>
              <p:nvPr userDrawn="1"/>
            </p:nvSpPr>
            <p:spPr bwMode="gray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55" name="54 ovalas"/>
              <p:cNvSpPr/>
              <p:nvPr userDrawn="1"/>
            </p:nvSpPr>
            <p:spPr bwMode="gray"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noProof="0" dirty="0"/>
              </a:p>
            </p:txBody>
          </p:sp>
        </p:grpSp>
        <p:grpSp>
          <p:nvGrpSpPr>
            <p:cNvPr id="56" name="55 grupė"/>
            <p:cNvGrpSpPr/>
            <p:nvPr userDrawn="1"/>
          </p:nvGrpSpPr>
          <p:grpSpPr bwMode="gray"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57" name="56 laisva forma"/>
              <p:cNvSpPr>
                <a:spLocks/>
              </p:cNvSpPr>
              <p:nvPr userDrawn="1"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58" name="35 laisva forma"/>
              <p:cNvSpPr>
                <a:spLocks/>
              </p:cNvSpPr>
              <p:nvPr userDrawn="1"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59" name="41 laisva forma"/>
              <p:cNvSpPr>
                <a:spLocks/>
              </p:cNvSpPr>
              <p:nvPr userDrawn="1"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60" name="41 laisva forma"/>
              <p:cNvSpPr>
                <a:spLocks/>
              </p:cNvSpPr>
              <p:nvPr userDrawn="1"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lt-LT" noProof="0" dirty="0"/>
              </a:p>
            </p:txBody>
          </p:sp>
          <p:sp>
            <p:nvSpPr>
              <p:cNvPr id="61" name="42 laisva forma"/>
              <p:cNvSpPr>
                <a:spLocks/>
              </p:cNvSpPr>
              <p:nvPr userDrawn="1"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lt-LT" noProof="0" dirty="0"/>
              </a:p>
            </p:txBody>
          </p:sp>
        </p:grpSp>
      </p:grpSp>
      <p:sp>
        <p:nvSpPr>
          <p:cNvPr id="2" name="1 pavadinimo vietos rezervavimo ženklas"/>
          <p:cNvSpPr>
            <a:spLocks noGrp="1"/>
          </p:cNvSpPr>
          <p:nvPr>
            <p:ph type="title"/>
          </p:nvPr>
        </p:nvSpPr>
        <p:spPr>
          <a:xfrm>
            <a:off x="1524000" y="565653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lt-LT" noProof="0" dirty="0" smtClean="0"/>
              <a:t>Spustelėkite, jei norite redaguoti ruošinio pavadinimo stilių</a:t>
            </a:r>
            <a:endParaRPr lang="lt-LT" noProof="0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524000" y="1900823"/>
            <a:ext cx="9144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lt-LT" noProof="0" dirty="0" smtClean="0"/>
              <a:t>Spustelėkite, jei norite redaguoti ruošinio teksto stilius</a:t>
            </a:r>
          </a:p>
          <a:p>
            <a:pPr lvl="1" rtl="0"/>
            <a:r>
              <a:rPr lang="lt-LT" noProof="0" dirty="0" smtClean="0"/>
              <a:t>Antras lygis</a:t>
            </a:r>
          </a:p>
          <a:p>
            <a:pPr lvl="2" rtl="0"/>
            <a:r>
              <a:rPr lang="lt-LT" noProof="0" dirty="0" smtClean="0"/>
              <a:t>Trečias lygis</a:t>
            </a:r>
          </a:p>
          <a:p>
            <a:pPr lvl="3" rtl="0"/>
            <a:r>
              <a:rPr lang="lt-LT" noProof="0" dirty="0" smtClean="0"/>
              <a:t>Ketvirtas lygis</a:t>
            </a:r>
          </a:p>
          <a:p>
            <a:pPr lvl="4" rtl="0"/>
            <a:r>
              <a:rPr lang="lt-LT" noProof="0" dirty="0" smtClean="0"/>
              <a:t>Penktas lygis</a:t>
            </a:r>
            <a:endParaRPr lang="lt-LT" noProof="0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3"/>
          </p:nvPr>
        </p:nvSpPr>
        <p:spPr>
          <a:xfrm>
            <a:off x="838200" y="6400800"/>
            <a:ext cx="800100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lt-LT" noProof="0" dirty="0" smtClean="0"/>
              <a:t>Įtraukti poraštę</a:t>
            </a:r>
            <a:endParaRPr lang="lt-LT" noProof="0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2"/>
          </p:nvPr>
        </p:nvSpPr>
        <p:spPr>
          <a:xfrm>
            <a:off x="9259887" y="6400800"/>
            <a:ext cx="2094705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B2202468-5B7C-4556-94CA-3E01C0047244}" type="datetime1">
              <a:rPr lang="lt-LT" noProof="0" smtClean="0"/>
              <a:t>2020-05-18</a:t>
            </a:fld>
            <a:endParaRPr lang="lt-LT" noProof="0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4"/>
          </p:nvPr>
        </p:nvSpPr>
        <p:spPr>
          <a:xfrm>
            <a:off x="11737975" y="6400800"/>
            <a:ext cx="41863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484FD59D-33F1-4A76-843D-E67207CAFE54}" type="slidenum">
              <a:rPr lang="lt-LT" noProof="0" smtClean="0"/>
              <a:pPr/>
              <a:t>‹#›</a:t>
            </a:fld>
            <a:endParaRPr lang="lt-LT" noProof="0" dirty="0"/>
          </a:p>
        </p:txBody>
      </p:sp>
    </p:spTree>
    <p:extLst>
      <p:ext uri="{BB962C8B-B14F-4D97-AF65-F5344CB8AC3E}">
        <p14:creationId xmlns:p14="http://schemas.microsoft.com/office/powerpoint/2010/main" val="154554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lt-LT" dirty="0" smtClean="0"/>
              <a:t>Skaitytų knygų veikėjų portretai</a:t>
            </a:r>
            <a:endParaRPr lang="lt-LT" dirty="0"/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lt-LT" dirty="0" smtClean="0"/>
              <a:t>4d klasė</a:t>
            </a:r>
          </a:p>
          <a:p>
            <a:pPr rtl="0"/>
            <a:r>
              <a:rPr lang="lt-LT" dirty="0" smtClean="0"/>
              <a:t>Sudarė klasės mokytoja Audrutė Urbonavičienė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65018" y="565653"/>
            <a:ext cx="10002982" cy="1143000"/>
          </a:xfrm>
        </p:spPr>
        <p:txBody>
          <a:bodyPr/>
          <a:lstStyle/>
          <a:p>
            <a:r>
              <a:rPr lang="lt-LT" dirty="0" smtClean="0"/>
              <a:t>   Elzės S.                                   Medos Š.</a:t>
            </a:r>
            <a:endParaRPr lang="lt-LT" dirty="0"/>
          </a:p>
        </p:txBody>
      </p:sp>
      <p:pic>
        <p:nvPicPr>
          <p:cNvPr id="5" name="Turinio vietos rezervavimo ženklas 4" descr="C:\Users\ragana\Desktop\1508F1C9-F496-4683-AE4F-0A21B1F59129.jpe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535" y="1708653"/>
            <a:ext cx="4832465" cy="452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Turinio vietos rezervavimo ženklas 8" descr="C:\Users\ragana\Downloads\20200505_141707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1708653"/>
            <a:ext cx="4389437" cy="4525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520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/>
              <a:t/>
            </a:r>
            <a:br>
              <a:rPr lang="lt-LT" sz="3200" dirty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/>
              <a:t/>
            </a:r>
            <a:br>
              <a:rPr lang="lt-LT" sz="3200" dirty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/>
              <a:t/>
            </a:r>
            <a:br>
              <a:rPr lang="lt-LT" sz="3200" dirty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/>
              <a:t/>
            </a:r>
            <a:br>
              <a:rPr lang="lt-LT" sz="3200" dirty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/>
              <a:t/>
            </a:r>
            <a:br>
              <a:rPr lang="lt-LT" sz="3200" dirty="0"/>
            </a:br>
            <a:r>
              <a:rPr lang="lt-LT" sz="3100" dirty="0" smtClean="0"/>
              <a:t>Medos </a:t>
            </a:r>
            <a:r>
              <a:rPr lang="lt-LT" sz="3100" dirty="0"/>
              <a:t>V</a:t>
            </a:r>
            <a:r>
              <a:rPr lang="lt-LT" sz="3100" dirty="0" smtClean="0"/>
              <a:t>.                                    Elzės V.</a:t>
            </a:r>
            <a:r>
              <a:rPr lang="lt-LT" sz="3200" dirty="0"/>
              <a:t/>
            </a:r>
            <a:br>
              <a:rPr lang="lt-LT" sz="3200" dirty="0"/>
            </a:br>
            <a:endParaRPr lang="lt-LT" dirty="0"/>
          </a:p>
        </p:txBody>
      </p:sp>
      <p:pic>
        <p:nvPicPr>
          <p:cNvPr id="5" name="Turinio vietos rezervavimo ženklas 4" descr="C:\Users\ragana\Downloads\image0 (8).jpe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501423"/>
            <a:ext cx="4897438" cy="4518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Turinio vietos rezervavimo ženklas 5" descr="C:\Users\ragana\Downloads\20200505_215839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501423"/>
            <a:ext cx="5452533" cy="45183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413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dirty="0" smtClean="0"/>
              <a:t>           </a:t>
            </a:r>
            <a:r>
              <a:rPr lang="lt-LT" dirty="0" err="1" smtClean="0"/>
              <a:t>Rugilės</a:t>
            </a:r>
            <a:endParaRPr lang="lt-LT" dirty="0"/>
          </a:p>
        </p:txBody>
      </p:sp>
      <p:sp>
        <p:nvSpPr>
          <p:cNvPr id="8" name="7 teksto vietos rezervavimo ženklas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/>
          </a:bodyPr>
          <a:lstStyle/>
          <a:p>
            <a:pPr rtl="0"/>
            <a:endParaRPr lang="lt-LT" sz="2400" dirty="0"/>
          </a:p>
        </p:txBody>
      </p:sp>
      <p:pic>
        <p:nvPicPr>
          <p:cNvPr id="5" name="Turinio vietos rezervavimo ženklas 4" descr="C:\Users\ragana\Downloads\KNYGŲ VEIKĖJŲ GALERIJA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38578"/>
            <a:ext cx="7669876" cy="5195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9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t-LT" dirty="0" smtClean="0"/>
              <a:t>        Dianos</a:t>
            </a:r>
            <a:endParaRPr lang="lt-LT" dirty="0"/>
          </a:p>
        </p:txBody>
      </p:sp>
      <p:sp>
        <p:nvSpPr>
          <p:cNvPr id="3" name="2 paveikslėlio vietos rezervavimo ženklas" descr="Tuščias vietos rezervavimo ženklas vaizdui įtraukti. Spustelėkite vietos rezervavimo ženklą ir pasirinkite vaizdą, kurį norite įtraukti"/>
          <p:cNvSpPr>
            <a:spLocks noGrp="1"/>
          </p:cNvSpPr>
          <p:nvPr>
            <p:ph type="pic" idx="1"/>
          </p:nvPr>
        </p:nvSpPr>
        <p:spPr>
          <a:xfrm>
            <a:off x="917220" y="838200"/>
            <a:ext cx="6400800" cy="5181600"/>
          </a:xfrm>
        </p:spPr>
      </p:sp>
      <p:sp>
        <p:nvSpPr>
          <p:cNvPr id="5" name="4 teksto vietos rezervavimo ženklas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pic>
        <p:nvPicPr>
          <p:cNvPr id="6" name="Paveikslėlis 5" descr="C:\Users\ragana\Downloads\20200505_19444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44" y="1128889"/>
            <a:ext cx="7210111" cy="48909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582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98269" y="565653"/>
            <a:ext cx="9969731" cy="1143000"/>
          </a:xfrm>
        </p:spPr>
        <p:txBody>
          <a:bodyPr/>
          <a:lstStyle/>
          <a:p>
            <a:r>
              <a:rPr lang="lt-LT" dirty="0" smtClean="0"/>
              <a:t>Daugvilės                                           Oskaro</a:t>
            </a:r>
            <a:endParaRPr lang="lt-LT" dirty="0"/>
          </a:p>
        </p:txBody>
      </p:sp>
      <p:pic>
        <p:nvPicPr>
          <p:cNvPr id="5" name="Turinio vietos rezervavimo ženklas 4" descr="C:\Users\ragana\Downloads\IMG_20200506_174249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33" y="2061556"/>
            <a:ext cx="5480446" cy="4389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Turinio vietos rezervavimo ženklas 5" descr="C:\Users\ragana\Downloads\IMG_20200506_182330334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059" y="2061556"/>
            <a:ext cx="4799214" cy="4389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181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Gabrielės                                 Gusto</a:t>
            </a:r>
            <a:endParaRPr lang="lt-LT" dirty="0"/>
          </a:p>
        </p:txBody>
      </p:sp>
      <p:pic>
        <p:nvPicPr>
          <p:cNvPr id="5" name="Turinio vietos rezervavimo ženklas 4" descr="C:\Users\ragana\Downloads\20200507_102937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880" y="1941691"/>
            <a:ext cx="4816158" cy="4199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Turinio vietos rezervavimo ženklas 5" descr="C:\Users\ragana\Downloads\IMG_0874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829" y="1941691"/>
            <a:ext cx="5066771" cy="4199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684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Aidaro</a:t>
            </a:r>
            <a:r>
              <a:rPr lang="lt-LT" dirty="0" smtClean="0"/>
              <a:t>                                  Augustės</a:t>
            </a:r>
            <a:endParaRPr lang="lt-LT" dirty="0"/>
          </a:p>
        </p:txBody>
      </p:sp>
      <p:pic>
        <p:nvPicPr>
          <p:cNvPr id="5" name="Turinio vietos rezervavimo ženklas 4" descr="C:\Users\ragana\Downloads\IMG_20200506_102351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644" y="1905000"/>
            <a:ext cx="4637794" cy="4032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Turinio vietos rezervavimo ženklas 5" descr="C:\Users\ragana\Downloads\IMG_7121.jp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022" y="1905000"/>
            <a:ext cx="4651022" cy="40329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49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Ugnės                                  Barboros</a:t>
            </a:r>
            <a:endParaRPr lang="lt-LT" dirty="0"/>
          </a:p>
        </p:txBody>
      </p:sp>
      <p:pic>
        <p:nvPicPr>
          <p:cNvPr id="5" name="Turinio vietos rezervavimo ženklas 4" descr="C:\Users\ragana\Downloads\IMG_3063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13" y="1986844"/>
            <a:ext cx="4693921" cy="3881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Turinio vietos rezervavimo ženklas 5" descr="C:\Users\ragana\Downloads\IMG_3192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1986844"/>
            <a:ext cx="5032904" cy="3881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468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Kajaus                                    </a:t>
            </a:r>
            <a:r>
              <a:rPr lang="lt-LT" dirty="0" err="1" smtClean="0"/>
              <a:t>Otilės</a:t>
            </a:r>
            <a:endParaRPr lang="lt-LT" dirty="0"/>
          </a:p>
        </p:txBody>
      </p:sp>
      <p:pic>
        <p:nvPicPr>
          <p:cNvPr id="5" name="Turinio vietos rezervavimo ženklas 4" descr="C:\Users\ragana\Downloads\IMG_20200505_212726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904998"/>
            <a:ext cx="4730044" cy="411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Turinio vietos rezervavimo ženklas 5" descr="C:\Users\ragana\Downloads\IMG_20200505_140814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1904997"/>
            <a:ext cx="4908726" cy="4114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573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Berto                                Kristijono   </a:t>
            </a:r>
            <a:endParaRPr lang="lt-LT" dirty="0"/>
          </a:p>
        </p:txBody>
      </p:sp>
      <p:pic>
        <p:nvPicPr>
          <p:cNvPr id="5" name="Turinio vietos rezervavimo ženklas 4" descr="C:\Users\ragana\Downloads\IMG_20200504_135537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66" y="2032001"/>
            <a:ext cx="4492977" cy="3796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Turinio vietos rezervavimo ženklas 5" descr="C:\Users\ragana\Downloads\20200505_163159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2151781"/>
            <a:ext cx="4389437" cy="3557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384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ĖLĖS 16 X 9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545_TF03098890" id="{0ECF141A-92AA-43E0-B877-E2DE153AC03D}" vid="{45FA3FD1-DA9F-432B-AE1D-EC6C294EC0DF}"/>
    </a:ext>
  </a:extLst>
</a:theme>
</file>

<file path=ppt/theme/theme2.xml><?xml version="1.0" encoding="utf-8"?>
<a:theme xmlns:a="http://schemas.openxmlformats.org/drawingml/2006/main" name="„Office“ tema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Violetinės gėlės mėlyname fone (plačiaekranė)</Template>
  <TotalTime>48</TotalTime>
  <Words>39</Words>
  <Application>Microsoft Office PowerPoint</Application>
  <PresentationFormat>Plačiaekranė</PresentationFormat>
  <Paragraphs>16</Paragraphs>
  <Slides>11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4" baseType="lpstr">
      <vt:lpstr>Arial</vt:lpstr>
      <vt:lpstr>Century Schoolbook</vt:lpstr>
      <vt:lpstr>GĖLĖS 16 X 9</vt:lpstr>
      <vt:lpstr>Skaitytų knygų veikėjų portretai</vt:lpstr>
      <vt:lpstr>   Elzės S.                                   Medos Š.</vt:lpstr>
      <vt:lpstr>          Medos V.                                    Elzės V. </vt:lpstr>
      <vt:lpstr>           Rugilės</vt:lpstr>
      <vt:lpstr>        Dianos</vt:lpstr>
      <vt:lpstr>Daugvilės                                           Oskaro</vt:lpstr>
      <vt:lpstr>Gabrielės                                 Gusto</vt:lpstr>
      <vt:lpstr>Aidaro                                  Augustės</vt:lpstr>
      <vt:lpstr>  Ugnės                                  Barboros</vt:lpstr>
      <vt:lpstr>Kajaus                                    Otilės</vt:lpstr>
      <vt:lpstr>    Berto                                Kristijono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Pradinis maketas</dc:title>
  <dc:creator>Audra</dc:creator>
  <cp:lastModifiedBy>user</cp:lastModifiedBy>
  <cp:revision>8</cp:revision>
  <dcterms:created xsi:type="dcterms:W3CDTF">2020-05-15T17:13:09Z</dcterms:created>
  <dcterms:modified xsi:type="dcterms:W3CDTF">2020-05-18T07:59:06Z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